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handoutMasterIdLst>
    <p:handoutMasterId r:id="rId17"/>
  </p:handoutMasterIdLst>
  <p:sldIdLst>
    <p:sldId id="256" r:id="rId2"/>
    <p:sldId id="414" r:id="rId3"/>
    <p:sldId id="386" r:id="rId4"/>
    <p:sldId id="418" r:id="rId5"/>
    <p:sldId id="423" r:id="rId6"/>
    <p:sldId id="435" r:id="rId7"/>
    <p:sldId id="436" r:id="rId8"/>
    <p:sldId id="421" r:id="rId9"/>
    <p:sldId id="417" r:id="rId10"/>
    <p:sldId id="429" r:id="rId11"/>
    <p:sldId id="431" r:id="rId12"/>
    <p:sldId id="430" r:id="rId13"/>
    <p:sldId id="432" r:id="rId14"/>
    <p:sldId id="42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50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a:srgbClr val="808080"/>
    <a:srgbClr val="F2F2F2"/>
    <a:srgbClr val="D9E7FF"/>
    <a:srgbClr val="C5EEFF"/>
    <a:srgbClr val="74839F"/>
    <a:srgbClr val="B0CFE5"/>
    <a:srgbClr val="E5EFF6"/>
    <a:srgbClr val="E5F5FC"/>
    <a:srgbClr val="1946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906" autoAdjust="0"/>
    <p:restoredTop sz="88435" autoAdjust="0"/>
  </p:normalViewPr>
  <p:slideViewPr>
    <p:cSldViewPr snapToGrid="0" showGuides="1">
      <p:cViewPr>
        <p:scale>
          <a:sx n="115" d="100"/>
          <a:sy n="115" d="100"/>
        </p:scale>
        <p:origin x="2688" y="1088"/>
      </p:cViewPr>
      <p:guideLst>
        <p:guide orient="horz" pos="2160"/>
        <p:guide pos="3840"/>
        <p:guide orient="horz" pos="504"/>
      </p:guideLst>
    </p:cSldViewPr>
  </p:slideViewPr>
  <p:notesTextViewPr>
    <p:cViewPr>
      <p:scale>
        <a:sx n="1" d="1"/>
        <a:sy n="1" d="1"/>
      </p:scale>
      <p:origin x="0" y="0"/>
    </p:cViewPr>
  </p:notesTextViewPr>
  <p:sorterViewPr>
    <p:cViewPr varScale="1">
      <p:scale>
        <a:sx n="1" d="1"/>
        <a:sy n="1" d="1"/>
      </p:scale>
      <p:origin x="0" y="-66360"/>
    </p:cViewPr>
  </p:sorterViewPr>
  <p:notesViewPr>
    <p:cSldViewPr snapToGrid="0" showGuides="1">
      <p:cViewPr varScale="1">
        <p:scale>
          <a:sx n="83" d="100"/>
          <a:sy n="83" d="100"/>
        </p:scale>
        <p:origin x="2784" y="96"/>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handoutMaster" Target="handoutMasters/handoutMaster1.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106DC0-8C51-4163-AA34-F3D9AA192B0F}" type="datetimeFigureOut">
              <a:rPr lang="en-US" smtClean="0"/>
              <a:t>1/26/17</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E0609C-A282-4A80-83DC-0D3EABDB74A5}" type="slidenum">
              <a:rPr lang="en-US" smtClean="0"/>
              <a:t>‹#›</a:t>
            </a:fld>
            <a:endParaRPr lang="en-US" dirty="0"/>
          </a:p>
        </p:txBody>
      </p:sp>
    </p:spTree>
    <p:extLst>
      <p:ext uri="{BB962C8B-B14F-4D97-AF65-F5344CB8AC3E}">
        <p14:creationId xmlns:p14="http://schemas.microsoft.com/office/powerpoint/2010/main" val="25227676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ED97BA-13F7-4748-A5AE-C898927CED76}" type="datetimeFigureOut">
              <a:rPr lang="en-US" smtClean="0"/>
              <a:t>1/26/17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426FB1-3AB0-4AFE-AF64-20CFD1566FD6}" type="slidenum">
              <a:rPr lang="en-US" smtClean="0"/>
              <a:t>‹#›</a:t>
            </a:fld>
            <a:endParaRPr lang="en-US" dirty="0"/>
          </a:p>
        </p:txBody>
      </p:sp>
    </p:spTree>
    <p:extLst>
      <p:ext uri="{BB962C8B-B14F-4D97-AF65-F5344CB8AC3E}">
        <p14:creationId xmlns:p14="http://schemas.microsoft.com/office/powerpoint/2010/main" val="8446802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t>1</a:t>
            </a:fld>
            <a:endParaRPr lang="en-US" dirty="0"/>
          </a:p>
        </p:txBody>
      </p:sp>
    </p:spTree>
    <p:extLst>
      <p:ext uri="{BB962C8B-B14F-4D97-AF65-F5344CB8AC3E}">
        <p14:creationId xmlns:p14="http://schemas.microsoft.com/office/powerpoint/2010/main" val="1049290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t>6</a:t>
            </a:fld>
            <a:endParaRPr lang="en-US" dirty="0"/>
          </a:p>
        </p:txBody>
      </p:sp>
    </p:spTree>
    <p:extLst>
      <p:ext uri="{BB962C8B-B14F-4D97-AF65-F5344CB8AC3E}">
        <p14:creationId xmlns:p14="http://schemas.microsoft.com/office/powerpoint/2010/main" val="1191018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t>9</a:t>
            </a:fld>
            <a:endParaRPr lang="en-US" dirty="0"/>
          </a:p>
        </p:txBody>
      </p:sp>
    </p:spTree>
    <p:extLst>
      <p:ext uri="{BB962C8B-B14F-4D97-AF65-F5344CB8AC3E}">
        <p14:creationId xmlns:p14="http://schemas.microsoft.com/office/powerpoint/2010/main" val="1982998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t>13</a:t>
            </a:fld>
            <a:endParaRPr lang="en-US" dirty="0"/>
          </a:p>
        </p:txBody>
      </p:sp>
    </p:spTree>
    <p:extLst>
      <p:ext uri="{BB962C8B-B14F-4D97-AF65-F5344CB8AC3E}">
        <p14:creationId xmlns:p14="http://schemas.microsoft.com/office/powerpoint/2010/main" val="265132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2.emf"/></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emf"/></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2.emf"/></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2.emf"/></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2.emf"/></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hasCustomPrompt="1"/>
          </p:nvPr>
        </p:nvSpPr>
        <p:spPr>
          <a:xfrm>
            <a:off x="1524000" y="3018971"/>
            <a:ext cx="9144000" cy="1212352"/>
          </a:xfrm>
        </p:spPr>
        <p:txBody>
          <a:bodyPr anchor="b">
            <a:noAutofit/>
          </a:bodyPr>
          <a:lstStyle>
            <a:lvl1pPr algn="ctr">
              <a:defRPr sz="5300">
                <a:solidFill>
                  <a:schemeClr val="bg1"/>
                </a:solidFill>
                <a:latin typeface="PayPal Sans Big Thin" panose="020B0403040504040204" pitchFamily="34" charset="0"/>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a:xfrm>
            <a:off x="1524000" y="4552951"/>
            <a:ext cx="9144000" cy="380999"/>
          </a:xfrm>
        </p:spPr>
        <p:txBody>
          <a:bodyPr tIns="0" rIns="0" bIns="0">
            <a:noAutofit/>
          </a:bodyPr>
          <a:lstStyle>
            <a:lvl1pPr marL="0" indent="0" algn="ctr">
              <a:buNone/>
              <a:defRPr sz="2400" baseline="0">
                <a:solidFill>
                  <a:schemeClr val="bg1">
                    <a:alpha val="6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5" name="Footer Placeholder 4"/>
          <p:cNvSpPr>
            <a:spLocks noGrp="1"/>
          </p:cNvSpPr>
          <p:nvPr>
            <p:ph type="ftr" sz="quarter" idx="11"/>
          </p:nvPr>
        </p:nvSpPr>
        <p:spPr>
          <a:xfrm>
            <a:off x="4038600" y="6546850"/>
            <a:ext cx="4114800" cy="120650"/>
          </a:xfrm>
        </p:spPr>
        <p:txBody>
          <a:bodyPr/>
          <a:lstStyle>
            <a:lvl1pPr algn="ctr">
              <a:defRPr>
                <a:solidFill>
                  <a:schemeClr val="bg1">
                    <a:alpha val="60000"/>
                  </a:schemeClr>
                </a:solidFill>
              </a:defRPr>
            </a:lvl1pPr>
          </a:lstStyle>
          <a:p>
            <a:r>
              <a:rPr lang="en-US" dirty="0" smtClean="0"/>
              <a:t>©2017 PayPal Inc. Confidential and proprietary.</a:t>
            </a:r>
            <a:endParaRPr lang="en-US" dirty="0"/>
          </a:p>
        </p:txBody>
      </p:sp>
      <p:sp>
        <p:nvSpPr>
          <p:cNvPr id="9" name="Text Placeholder 8"/>
          <p:cNvSpPr>
            <a:spLocks noGrp="1"/>
          </p:cNvSpPr>
          <p:nvPr>
            <p:ph type="body" sz="quarter" idx="12"/>
          </p:nvPr>
        </p:nvSpPr>
        <p:spPr>
          <a:xfrm>
            <a:off x="1524000" y="4962525"/>
            <a:ext cx="9144000" cy="485775"/>
          </a:xfrm>
        </p:spPr>
        <p:txBody>
          <a:bodyPr>
            <a:noAutofit/>
          </a:bodyPr>
          <a:lstStyle>
            <a:lvl1pPr marL="0" indent="0" algn="ctr" defTabSz="914400" rtl="0" eaLnBrk="1" latinLnBrk="0" hangingPunct="1">
              <a:lnSpc>
                <a:spcPct val="90000"/>
              </a:lnSpc>
              <a:spcBef>
                <a:spcPts val="1500"/>
              </a:spcBef>
              <a:buClr>
                <a:schemeClr val="accent1"/>
              </a:buClr>
              <a:buFont typeface="Arial" panose="020B0604020202020204" pitchFamily="34" charset="0"/>
              <a:buNone/>
              <a:defRPr lang="en-US" sz="1600" kern="1200" baseline="0" dirty="0" smtClean="0">
                <a:solidFill>
                  <a:schemeClr val="bg1">
                    <a:alpha val="60000"/>
                  </a:schemeClr>
                </a:solidFill>
                <a:latin typeface="+mn-lt"/>
                <a:ea typeface="+mn-ea"/>
                <a:cs typeface="+mn-cs"/>
              </a:defRPr>
            </a:lvl1pPr>
            <a:lvl2pPr marL="0" indent="0" algn="ctr" defTabSz="914400" rtl="0" eaLnBrk="1" latinLnBrk="0" hangingPunct="1">
              <a:lnSpc>
                <a:spcPct val="90000"/>
              </a:lnSpc>
              <a:spcBef>
                <a:spcPts val="1500"/>
              </a:spcBef>
              <a:buClr>
                <a:schemeClr val="accent1"/>
              </a:buClr>
              <a:buFont typeface="Arial" panose="020B0604020202020204" pitchFamily="34" charset="0"/>
              <a:buNone/>
              <a:defRPr lang="en-US" sz="2000" kern="1200" baseline="0" dirty="0" smtClean="0">
                <a:solidFill>
                  <a:schemeClr val="bg1">
                    <a:alpha val="60000"/>
                  </a:schemeClr>
                </a:solidFill>
                <a:latin typeface="+mn-lt"/>
                <a:ea typeface="+mn-ea"/>
                <a:cs typeface="+mn-cs"/>
              </a:defRPr>
            </a:lvl2pPr>
            <a:lvl3pPr marL="0" indent="0" algn="ctr" defTabSz="914400" rtl="0" eaLnBrk="1" latinLnBrk="0" hangingPunct="1">
              <a:lnSpc>
                <a:spcPct val="90000"/>
              </a:lnSpc>
              <a:spcBef>
                <a:spcPts val="1500"/>
              </a:spcBef>
              <a:buClr>
                <a:schemeClr val="accent1"/>
              </a:buClr>
              <a:buFont typeface="Arial" panose="020B0604020202020204" pitchFamily="34" charset="0"/>
              <a:buNone/>
              <a:defRPr lang="en-US" sz="2000" kern="1200" baseline="0" dirty="0" smtClean="0">
                <a:solidFill>
                  <a:schemeClr val="bg1">
                    <a:alpha val="60000"/>
                  </a:schemeClr>
                </a:solidFill>
                <a:latin typeface="+mn-lt"/>
                <a:ea typeface="+mn-ea"/>
                <a:cs typeface="+mn-cs"/>
              </a:defRPr>
            </a:lvl3pPr>
            <a:lvl4pPr marL="0" indent="0" algn="ctr" defTabSz="914400" rtl="0" eaLnBrk="1" latinLnBrk="0" hangingPunct="1">
              <a:lnSpc>
                <a:spcPct val="90000"/>
              </a:lnSpc>
              <a:spcBef>
                <a:spcPts val="1500"/>
              </a:spcBef>
              <a:buClr>
                <a:schemeClr val="accent1"/>
              </a:buClr>
              <a:buFont typeface="Arial" panose="020B0604020202020204" pitchFamily="34" charset="0"/>
              <a:buNone/>
              <a:defRPr lang="en-US" sz="2000" kern="1200" baseline="0" dirty="0" smtClean="0">
                <a:solidFill>
                  <a:schemeClr val="bg1">
                    <a:alpha val="60000"/>
                  </a:schemeClr>
                </a:solidFill>
                <a:latin typeface="+mn-lt"/>
                <a:ea typeface="+mn-ea"/>
                <a:cs typeface="+mn-cs"/>
              </a:defRPr>
            </a:lvl4pPr>
            <a:lvl5pPr marL="0" indent="0" algn="ctr" defTabSz="914400" rtl="0" eaLnBrk="1" latinLnBrk="0" hangingPunct="1">
              <a:lnSpc>
                <a:spcPct val="90000"/>
              </a:lnSpc>
              <a:spcBef>
                <a:spcPts val="1500"/>
              </a:spcBef>
              <a:buClr>
                <a:schemeClr val="accent1"/>
              </a:buClr>
              <a:buFont typeface="Arial" panose="020B0604020202020204" pitchFamily="34" charset="0"/>
              <a:buNone/>
              <a:defRPr lang="en-US" sz="2000" kern="1200" baseline="0" dirty="0">
                <a:solidFill>
                  <a:schemeClr val="bg1">
                    <a:alpha val="60000"/>
                  </a:schemeClr>
                </a:solidFill>
                <a:latin typeface="+mn-lt"/>
                <a:ea typeface="+mn-ea"/>
                <a:cs typeface="+mn-cs"/>
              </a:defRPr>
            </a:lvl5pPr>
          </a:lstStyle>
          <a:p>
            <a:pPr lvl="0"/>
            <a:r>
              <a:rPr lang="en-US" dirty="0" smtClean="0"/>
              <a:t>Click to 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66611" y="1917700"/>
            <a:ext cx="859398" cy="1016000"/>
          </a:xfrm>
          <a:prstGeom prst="rect">
            <a:avLst/>
          </a:prstGeom>
        </p:spPr>
      </p:pic>
    </p:spTree>
    <p:extLst>
      <p:ext uri="{BB962C8B-B14F-4D97-AF65-F5344CB8AC3E}">
        <p14:creationId xmlns:p14="http://schemas.microsoft.com/office/powerpoint/2010/main" val="271349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mbered Body slide">
    <p:spTree>
      <p:nvGrpSpPr>
        <p:cNvPr id="1" name=""/>
        <p:cNvGrpSpPr/>
        <p:nvPr/>
      </p:nvGrpSpPr>
      <p:grpSpPr>
        <a:xfrm>
          <a:off x="0" y="0"/>
          <a:ext cx="0" cy="0"/>
          <a:chOff x="0" y="0"/>
          <a:chExt cx="0" cy="0"/>
        </a:xfrm>
      </p:grpSpPr>
      <p:sp>
        <p:nvSpPr>
          <p:cNvPr id="8" name="Rectangle 7"/>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227013" indent="-227013">
              <a:spcBef>
                <a:spcPts val="0"/>
              </a:spcBef>
              <a:buFont typeface="+mj-lt"/>
              <a:buAutoNum type="arabicPeriod"/>
              <a:defRPr sz="1600">
                <a:solidFill>
                  <a:schemeClr val="accent1"/>
                </a:solidFill>
              </a:defRPr>
            </a:lvl1pPr>
            <a:lvl2pPr marL="514350" indent="-228600">
              <a:spcBef>
                <a:spcPts val="300"/>
              </a:spcBef>
              <a:buFont typeface="Arial" panose="020B0604020202020204" pitchFamily="34" charset="0"/>
              <a:buChar char="•"/>
              <a:defRPr>
                <a:solidFill>
                  <a:schemeClr val="bg2">
                    <a:lumMod val="75000"/>
                  </a:schemeClr>
                </a:solidFill>
              </a:defRPr>
            </a:lvl2pPr>
            <a:lvl3pPr marL="739775" indent="-228600">
              <a:spcBef>
                <a:spcPts val="300"/>
              </a:spcBef>
              <a:buClr>
                <a:schemeClr val="accent1"/>
              </a:buClr>
              <a:buFont typeface="Arial" panose="020B0604020202020204" pitchFamily="34" charset="0"/>
              <a:buChar char="•"/>
              <a:defRPr>
                <a:solidFill>
                  <a:schemeClr val="bg2">
                    <a:lumMod val="75000"/>
                  </a:schemeClr>
                </a:solidFill>
              </a:defRPr>
            </a:lvl3pPr>
            <a:lvl4pPr marL="974725" indent="-228600">
              <a:spcBef>
                <a:spcPts val="300"/>
              </a:spcBef>
              <a:buClr>
                <a:schemeClr val="accent1"/>
              </a:buClr>
              <a:buFont typeface="Arial" panose="020B0604020202020204" pitchFamily="34" charset="0"/>
              <a:buChar char="•"/>
              <a:defRPr>
                <a:solidFill>
                  <a:schemeClr val="bg2">
                    <a:lumMod val="75000"/>
                  </a:schemeClr>
                </a:solidFill>
              </a:defRPr>
            </a:lvl4pPr>
            <a:lvl5pPr marL="1201738" indent="-228600">
              <a:spcBef>
                <a:spcPts val="300"/>
              </a:spcBef>
              <a:buClr>
                <a:schemeClr val="accent1"/>
              </a:buClr>
              <a:buFont typeface="Arial" panose="020B0604020202020204" pitchFamily="34" charset="0"/>
              <a:buChar char="•"/>
              <a:defRPr>
                <a:solidFill>
                  <a:schemeClr val="bg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a:xfrm>
            <a:off x="1664566" y="6356350"/>
            <a:ext cx="4114800" cy="311150"/>
          </a:xfrm>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lang="en-US" dirty="0" smtClean="0"/>
              <a:t>©2016 PayPal Inc. Confidential and proprietary.</a:t>
            </a:r>
            <a:endParaRPr lang="en-US" dirty="0"/>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pPr/>
              <a:t>‹#›</a:t>
            </a:fld>
            <a:endParaRPr lang="en-US" dirty="0"/>
          </a:p>
        </p:txBody>
      </p:sp>
      <p:sp>
        <p:nvSpPr>
          <p:cNvPr id="11" name="Text Placeholder 10"/>
          <p:cNvSpPr>
            <a:spLocks noGrp="1"/>
          </p:cNvSpPr>
          <p:nvPr>
            <p:ph type="body" sz="quarter" idx="13"/>
          </p:nvPr>
        </p:nvSpPr>
        <p:spPr>
          <a:xfrm>
            <a:off x="503238" y="851806"/>
            <a:ext cx="11188700" cy="479425"/>
          </a:xfrm>
        </p:spPr>
        <p:txBody>
          <a:bodyPr>
            <a:normAutofit/>
          </a:bodyPr>
          <a:lstStyle>
            <a:lvl1pPr marL="0" indent="0">
              <a:buNone/>
              <a:defRPr sz="2000">
                <a:solidFill>
                  <a:schemeClr val="bg2">
                    <a:lumMod val="75000"/>
                  </a:schemeClr>
                </a:solidFill>
                <a:latin typeface="+mn-lt"/>
              </a:defRPr>
            </a:lvl1pPr>
          </a:lstStyle>
          <a:p>
            <a:pPr lvl="0"/>
            <a:r>
              <a:rPr lang="en-US" dirty="0" smtClean="0"/>
              <a:t>Click to edit Master text styles</a:t>
            </a:r>
          </a:p>
        </p:txBody>
      </p:sp>
      <p:pic>
        <p:nvPicPr>
          <p:cNvPr id="10" name="Picture 9"/>
          <p:cNvPicPr>
            <a:picLocks noChangeAspect="1"/>
          </p:cNvPicPr>
          <p:nvPr userDrawn="1"/>
        </p:nvPicPr>
        <p:blipFill>
          <a:blip r:embed="rId2"/>
          <a:stretch>
            <a:fillRect/>
          </a:stretch>
        </p:blipFill>
        <p:spPr>
          <a:xfrm>
            <a:off x="502921" y="6353176"/>
            <a:ext cx="1007178" cy="245744"/>
          </a:xfrm>
          <a:prstGeom prst="rect">
            <a:avLst/>
          </a:prstGeom>
        </p:spPr>
      </p:pic>
    </p:spTree>
    <p:extLst>
      <p:ext uri="{BB962C8B-B14F-4D97-AF65-F5344CB8AC3E}">
        <p14:creationId xmlns:p14="http://schemas.microsoft.com/office/powerpoint/2010/main" val="57679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_2 Columns">
    <p:spTree>
      <p:nvGrpSpPr>
        <p:cNvPr id="1" name=""/>
        <p:cNvGrpSpPr/>
        <p:nvPr/>
      </p:nvGrpSpPr>
      <p:grpSpPr>
        <a:xfrm>
          <a:off x="0" y="0"/>
          <a:ext cx="0" cy="0"/>
          <a:chOff x="0" y="0"/>
          <a:chExt cx="0" cy="0"/>
        </a:xfrm>
      </p:grpSpPr>
      <p:sp>
        <p:nvSpPr>
          <p:cNvPr id="8" name="Rectangle 7"/>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04824" y="527050"/>
            <a:ext cx="11187113" cy="31115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04824" y="2041048"/>
            <a:ext cx="5349240" cy="4296932"/>
          </a:xfrm>
        </p:spPr>
        <p:txBody>
          <a:bodyPr/>
          <a:lstStyle>
            <a:lvl1pPr marL="285750" indent="-285750">
              <a:spcBef>
                <a:spcPts val="0"/>
              </a:spcBef>
              <a:defRPr sz="1600">
                <a:solidFill>
                  <a:schemeClr val="bg2">
                    <a:lumMod val="75000"/>
                  </a:schemeClr>
                </a:solidFill>
              </a:defRPr>
            </a:lvl1pPr>
            <a:lvl2pPr marL="287338" indent="-228600">
              <a:defRPr sz="1400">
                <a:solidFill>
                  <a:schemeClr val="bg2">
                    <a:lumMod val="75000"/>
                  </a:schemeClr>
                </a:solidFill>
              </a:defRPr>
            </a:lvl2pPr>
            <a:lvl3pPr marL="514350" indent="-228600">
              <a:defRPr sz="1400">
                <a:solidFill>
                  <a:schemeClr val="bg2">
                    <a:lumMod val="75000"/>
                  </a:schemeClr>
                </a:solidFill>
              </a:defRPr>
            </a:lvl3pPr>
            <a:lvl4pPr marL="739775" indent="-228600">
              <a:defRPr sz="1400">
                <a:solidFill>
                  <a:schemeClr val="bg2">
                    <a:lumMod val="75000"/>
                  </a:schemeClr>
                </a:solidFill>
              </a:defRPr>
            </a:lvl4pPr>
            <a:lvl5pPr marL="974725" indent="-228600">
              <a:defRPr sz="1400">
                <a:solidFill>
                  <a:schemeClr val="bg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lang="en-US" dirty="0" smtClean="0"/>
              <a:t>©2016 PayPal Inc. Confidential and proprietary.</a:t>
            </a:r>
            <a:endParaRPr lang="en-US" dirty="0"/>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pPr/>
              <a:t>‹#›</a:t>
            </a:fld>
            <a:endParaRPr lang="en-US" dirty="0"/>
          </a:p>
        </p:txBody>
      </p:sp>
      <p:sp>
        <p:nvSpPr>
          <p:cNvPr id="11" name="Text Placeholder 10"/>
          <p:cNvSpPr>
            <a:spLocks noGrp="1"/>
          </p:cNvSpPr>
          <p:nvPr>
            <p:ph type="body" sz="quarter" idx="13"/>
          </p:nvPr>
        </p:nvSpPr>
        <p:spPr>
          <a:xfrm>
            <a:off x="503238" y="1680415"/>
            <a:ext cx="5349240" cy="479425"/>
          </a:xfrm>
        </p:spPr>
        <p:txBody>
          <a:bodyPr>
            <a:normAutofit/>
          </a:bodyPr>
          <a:lstStyle>
            <a:lvl1pPr marL="0" indent="0">
              <a:buNone/>
              <a:defRPr sz="1600">
                <a:solidFill>
                  <a:schemeClr val="accent1"/>
                </a:solidFill>
                <a:latin typeface="+mj-lt"/>
              </a:defRPr>
            </a:lvl1pPr>
          </a:lstStyle>
          <a:p>
            <a:pPr lvl="0"/>
            <a:r>
              <a:rPr lang="en-US" dirty="0" smtClean="0"/>
              <a:t>Click to edit Master text styles</a:t>
            </a:r>
          </a:p>
        </p:txBody>
      </p:sp>
      <p:sp>
        <p:nvSpPr>
          <p:cNvPr id="12" name="Content Placeholder 2"/>
          <p:cNvSpPr>
            <a:spLocks noGrp="1"/>
          </p:cNvSpPr>
          <p:nvPr>
            <p:ph idx="14"/>
          </p:nvPr>
        </p:nvSpPr>
        <p:spPr>
          <a:xfrm>
            <a:off x="6342697" y="2041048"/>
            <a:ext cx="5349240" cy="4296932"/>
          </a:xfrm>
        </p:spPr>
        <p:txBody>
          <a:bodyPr/>
          <a:lstStyle>
            <a:lvl1pPr marL="285750" indent="-285750">
              <a:spcBef>
                <a:spcPts val="0"/>
              </a:spcBef>
              <a:defRPr sz="1600">
                <a:solidFill>
                  <a:schemeClr val="bg2">
                    <a:lumMod val="75000"/>
                  </a:schemeClr>
                </a:solidFill>
              </a:defRPr>
            </a:lvl1pPr>
            <a:lvl2pPr marL="287338" indent="-228600">
              <a:defRPr sz="1400">
                <a:solidFill>
                  <a:schemeClr val="bg2">
                    <a:lumMod val="75000"/>
                  </a:schemeClr>
                </a:solidFill>
              </a:defRPr>
            </a:lvl2pPr>
            <a:lvl3pPr marL="514350" indent="-228600">
              <a:defRPr sz="1400">
                <a:solidFill>
                  <a:schemeClr val="bg2">
                    <a:lumMod val="75000"/>
                  </a:schemeClr>
                </a:solidFill>
              </a:defRPr>
            </a:lvl3pPr>
            <a:lvl4pPr marL="739775" indent="-228600">
              <a:defRPr sz="1400">
                <a:solidFill>
                  <a:schemeClr val="bg2">
                    <a:lumMod val="75000"/>
                  </a:schemeClr>
                </a:solidFill>
              </a:defRPr>
            </a:lvl4pPr>
            <a:lvl5pPr marL="974725" indent="-228600">
              <a:defRPr sz="1400">
                <a:solidFill>
                  <a:schemeClr val="bg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0"/>
          <p:cNvSpPr>
            <a:spLocks noGrp="1"/>
          </p:cNvSpPr>
          <p:nvPr>
            <p:ph type="body" sz="quarter" idx="15"/>
          </p:nvPr>
        </p:nvSpPr>
        <p:spPr>
          <a:xfrm>
            <a:off x="6342697" y="1680415"/>
            <a:ext cx="5349240" cy="479425"/>
          </a:xfrm>
        </p:spPr>
        <p:txBody>
          <a:bodyPr>
            <a:normAutofit/>
          </a:bodyPr>
          <a:lstStyle>
            <a:lvl1pPr marL="0" indent="0">
              <a:buNone/>
              <a:defRPr sz="1600">
                <a:solidFill>
                  <a:schemeClr val="accent1"/>
                </a:solidFill>
                <a:latin typeface="+mj-lt"/>
              </a:defRPr>
            </a:lvl1pPr>
          </a:lstStyle>
          <a:p>
            <a:pPr lvl="0"/>
            <a:r>
              <a:rPr lang="en-US" dirty="0" smtClean="0"/>
              <a:t>Click to edit Master text styles</a:t>
            </a:r>
          </a:p>
        </p:txBody>
      </p:sp>
      <p:sp>
        <p:nvSpPr>
          <p:cNvPr id="16" name="Text Placeholder 10"/>
          <p:cNvSpPr>
            <a:spLocks noGrp="1"/>
          </p:cNvSpPr>
          <p:nvPr>
            <p:ph type="body" sz="quarter" idx="16"/>
          </p:nvPr>
        </p:nvSpPr>
        <p:spPr>
          <a:xfrm>
            <a:off x="503238" y="851806"/>
            <a:ext cx="11188700" cy="479425"/>
          </a:xfrm>
        </p:spPr>
        <p:txBody>
          <a:bodyPr>
            <a:normAutofit/>
          </a:bodyPr>
          <a:lstStyle>
            <a:lvl1pPr marL="0" indent="0">
              <a:buNone/>
              <a:defRPr sz="2000">
                <a:solidFill>
                  <a:schemeClr val="bg2">
                    <a:lumMod val="75000"/>
                  </a:schemeClr>
                </a:solidFill>
                <a:latin typeface="+mn-lt"/>
              </a:defRPr>
            </a:lvl1pPr>
          </a:lstStyle>
          <a:p>
            <a:pPr lvl="0"/>
            <a:r>
              <a:rPr lang="en-US" dirty="0" smtClean="0"/>
              <a:t>Click to edit Master text styles</a:t>
            </a:r>
          </a:p>
        </p:txBody>
      </p:sp>
      <p:pic>
        <p:nvPicPr>
          <p:cNvPr id="15" name="Picture 14"/>
          <p:cNvPicPr>
            <a:picLocks noChangeAspect="1"/>
          </p:cNvPicPr>
          <p:nvPr userDrawn="1"/>
        </p:nvPicPr>
        <p:blipFill>
          <a:blip r:embed="rId2"/>
          <a:stretch>
            <a:fillRect/>
          </a:stretch>
        </p:blipFill>
        <p:spPr>
          <a:xfrm>
            <a:off x="502921" y="6353176"/>
            <a:ext cx="1007178" cy="245744"/>
          </a:xfrm>
          <a:prstGeom prst="rect">
            <a:avLst/>
          </a:prstGeom>
        </p:spPr>
      </p:pic>
    </p:spTree>
    <p:extLst>
      <p:ext uri="{BB962C8B-B14F-4D97-AF65-F5344CB8AC3E}">
        <p14:creationId xmlns:p14="http://schemas.microsoft.com/office/powerpoint/2010/main" val="2561326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_3 Columns">
    <p:spTree>
      <p:nvGrpSpPr>
        <p:cNvPr id="1" name=""/>
        <p:cNvGrpSpPr/>
        <p:nvPr/>
      </p:nvGrpSpPr>
      <p:grpSpPr>
        <a:xfrm>
          <a:off x="0" y="0"/>
          <a:ext cx="0" cy="0"/>
          <a:chOff x="0" y="0"/>
          <a:chExt cx="0" cy="0"/>
        </a:xfrm>
      </p:grpSpPr>
      <p:sp>
        <p:nvSpPr>
          <p:cNvPr id="8" name="Rectangle 7"/>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04824" y="527050"/>
            <a:ext cx="11187113" cy="31115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04824" y="2041048"/>
            <a:ext cx="3429000" cy="4312128"/>
          </a:xfrm>
        </p:spPr>
        <p:txBody>
          <a:bodyPr/>
          <a:lstStyle>
            <a:lvl1pPr marL="285750" indent="-285750">
              <a:spcBef>
                <a:spcPts val="0"/>
              </a:spcBef>
              <a:defRPr sz="1600">
                <a:solidFill>
                  <a:schemeClr val="bg2">
                    <a:lumMod val="75000"/>
                  </a:schemeClr>
                </a:solidFill>
              </a:defRPr>
            </a:lvl1pPr>
            <a:lvl2pPr marL="514350" indent="-228600">
              <a:defRPr sz="1400">
                <a:solidFill>
                  <a:schemeClr val="bg2">
                    <a:lumMod val="75000"/>
                  </a:schemeClr>
                </a:solidFill>
              </a:defRPr>
            </a:lvl2pPr>
            <a:lvl3pPr marL="742950" indent="-228600">
              <a:defRPr sz="1400">
                <a:solidFill>
                  <a:schemeClr val="bg2">
                    <a:lumMod val="75000"/>
                  </a:schemeClr>
                </a:solidFill>
              </a:defRPr>
            </a:lvl3pPr>
            <a:lvl4pPr marL="974725" indent="-228600">
              <a:defRPr sz="1400">
                <a:solidFill>
                  <a:schemeClr val="bg2">
                    <a:lumMod val="75000"/>
                  </a:schemeClr>
                </a:solidFill>
              </a:defRPr>
            </a:lvl4pPr>
            <a:lvl5pPr marL="1201738" indent="-228600">
              <a:defRPr sz="1400">
                <a:solidFill>
                  <a:schemeClr val="bg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lang="en-US" dirty="0" smtClean="0"/>
              <a:t>©2016 PayPal Inc. Confidential and proprietary.</a:t>
            </a:r>
            <a:endParaRPr lang="en-US" dirty="0"/>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pPr/>
              <a:t>‹#›</a:t>
            </a:fld>
            <a:endParaRPr lang="en-US" dirty="0"/>
          </a:p>
        </p:txBody>
      </p:sp>
      <p:sp>
        <p:nvSpPr>
          <p:cNvPr id="11" name="Text Placeholder 10"/>
          <p:cNvSpPr>
            <a:spLocks noGrp="1"/>
          </p:cNvSpPr>
          <p:nvPr>
            <p:ph type="body" sz="quarter" idx="13"/>
          </p:nvPr>
        </p:nvSpPr>
        <p:spPr>
          <a:xfrm>
            <a:off x="503238" y="1680415"/>
            <a:ext cx="3429000" cy="479425"/>
          </a:xfrm>
        </p:spPr>
        <p:txBody>
          <a:bodyPr>
            <a:normAutofit/>
          </a:bodyPr>
          <a:lstStyle>
            <a:lvl1pPr marL="0" indent="0">
              <a:buNone/>
              <a:defRPr sz="1600">
                <a:solidFill>
                  <a:schemeClr val="accent1"/>
                </a:solidFill>
                <a:latin typeface="+mj-lt"/>
              </a:defRPr>
            </a:lvl1pPr>
          </a:lstStyle>
          <a:p>
            <a:pPr lvl="0"/>
            <a:r>
              <a:rPr lang="en-US" dirty="0" smtClean="0"/>
              <a:t>Click to edit Master text styles</a:t>
            </a:r>
          </a:p>
        </p:txBody>
      </p:sp>
      <p:sp>
        <p:nvSpPr>
          <p:cNvPr id="12" name="Content Placeholder 2"/>
          <p:cNvSpPr>
            <a:spLocks noGrp="1"/>
          </p:cNvSpPr>
          <p:nvPr>
            <p:ph idx="14"/>
          </p:nvPr>
        </p:nvSpPr>
        <p:spPr>
          <a:xfrm>
            <a:off x="8262937" y="2041048"/>
            <a:ext cx="3429000" cy="4312128"/>
          </a:xfrm>
        </p:spPr>
        <p:txBody>
          <a:bodyPr/>
          <a:lstStyle>
            <a:lvl1pPr marL="285750" indent="-285750">
              <a:spcBef>
                <a:spcPts val="0"/>
              </a:spcBef>
              <a:defRPr sz="1600">
                <a:solidFill>
                  <a:schemeClr val="bg2">
                    <a:lumMod val="75000"/>
                  </a:schemeClr>
                </a:solidFill>
              </a:defRPr>
            </a:lvl1pPr>
            <a:lvl2pPr marL="514350" indent="-228600">
              <a:defRPr sz="1400">
                <a:solidFill>
                  <a:schemeClr val="bg2">
                    <a:lumMod val="75000"/>
                  </a:schemeClr>
                </a:solidFill>
              </a:defRPr>
            </a:lvl2pPr>
            <a:lvl3pPr marL="742950" indent="-228600">
              <a:defRPr sz="1400">
                <a:solidFill>
                  <a:schemeClr val="bg2">
                    <a:lumMod val="75000"/>
                  </a:schemeClr>
                </a:solidFill>
              </a:defRPr>
            </a:lvl3pPr>
            <a:lvl4pPr marL="974725" indent="-228600">
              <a:defRPr sz="1400">
                <a:solidFill>
                  <a:schemeClr val="bg2">
                    <a:lumMod val="75000"/>
                  </a:schemeClr>
                </a:solidFill>
              </a:defRPr>
            </a:lvl4pPr>
            <a:lvl5pPr marL="1201738" indent="-228600">
              <a:defRPr sz="1400">
                <a:solidFill>
                  <a:schemeClr val="bg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0"/>
          <p:cNvSpPr>
            <a:spLocks noGrp="1"/>
          </p:cNvSpPr>
          <p:nvPr>
            <p:ph type="body" sz="quarter" idx="15"/>
          </p:nvPr>
        </p:nvSpPr>
        <p:spPr>
          <a:xfrm>
            <a:off x="8262937" y="1680415"/>
            <a:ext cx="3429000" cy="479425"/>
          </a:xfrm>
        </p:spPr>
        <p:txBody>
          <a:bodyPr>
            <a:normAutofit/>
          </a:bodyPr>
          <a:lstStyle>
            <a:lvl1pPr marL="0" indent="0">
              <a:buNone/>
              <a:defRPr sz="1600">
                <a:solidFill>
                  <a:schemeClr val="accent1"/>
                </a:solidFill>
                <a:latin typeface="+mj-lt"/>
              </a:defRPr>
            </a:lvl1pPr>
          </a:lstStyle>
          <a:p>
            <a:pPr lvl="0"/>
            <a:r>
              <a:rPr lang="en-US" dirty="0" smtClean="0"/>
              <a:t>Click to edit Master text styles</a:t>
            </a:r>
          </a:p>
        </p:txBody>
      </p:sp>
      <p:sp>
        <p:nvSpPr>
          <p:cNvPr id="17" name="Content Placeholder 2"/>
          <p:cNvSpPr>
            <a:spLocks noGrp="1"/>
          </p:cNvSpPr>
          <p:nvPr>
            <p:ph idx="16"/>
          </p:nvPr>
        </p:nvSpPr>
        <p:spPr>
          <a:xfrm>
            <a:off x="4383088" y="2041048"/>
            <a:ext cx="3429000" cy="4312128"/>
          </a:xfrm>
        </p:spPr>
        <p:txBody>
          <a:bodyPr/>
          <a:lstStyle>
            <a:lvl1pPr marL="285750" indent="-285750">
              <a:spcBef>
                <a:spcPts val="0"/>
              </a:spcBef>
              <a:defRPr sz="1600">
                <a:solidFill>
                  <a:schemeClr val="bg2">
                    <a:lumMod val="75000"/>
                  </a:schemeClr>
                </a:solidFill>
              </a:defRPr>
            </a:lvl1pPr>
            <a:lvl2pPr marL="514350" indent="-228600">
              <a:defRPr sz="1400">
                <a:solidFill>
                  <a:schemeClr val="bg2">
                    <a:lumMod val="75000"/>
                  </a:schemeClr>
                </a:solidFill>
              </a:defRPr>
            </a:lvl2pPr>
            <a:lvl3pPr marL="742950" indent="-228600">
              <a:defRPr sz="1400">
                <a:solidFill>
                  <a:schemeClr val="bg2">
                    <a:lumMod val="75000"/>
                  </a:schemeClr>
                </a:solidFill>
              </a:defRPr>
            </a:lvl3pPr>
            <a:lvl4pPr marL="974725" indent="-228600">
              <a:defRPr sz="1400">
                <a:solidFill>
                  <a:schemeClr val="bg2">
                    <a:lumMod val="75000"/>
                  </a:schemeClr>
                </a:solidFill>
              </a:defRPr>
            </a:lvl4pPr>
            <a:lvl5pPr marL="1201738" indent="-228600">
              <a:defRPr sz="1400">
                <a:solidFill>
                  <a:schemeClr val="bg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Text Placeholder 10"/>
          <p:cNvSpPr>
            <a:spLocks noGrp="1"/>
          </p:cNvSpPr>
          <p:nvPr>
            <p:ph type="body" sz="quarter" idx="17"/>
          </p:nvPr>
        </p:nvSpPr>
        <p:spPr>
          <a:xfrm>
            <a:off x="4383088" y="1680415"/>
            <a:ext cx="3429000" cy="479425"/>
          </a:xfrm>
        </p:spPr>
        <p:txBody>
          <a:bodyPr>
            <a:normAutofit/>
          </a:bodyPr>
          <a:lstStyle>
            <a:lvl1pPr marL="0" indent="0">
              <a:buNone/>
              <a:defRPr sz="1600">
                <a:solidFill>
                  <a:schemeClr val="accent1"/>
                </a:solidFill>
                <a:latin typeface="+mj-lt"/>
              </a:defRPr>
            </a:lvl1pPr>
          </a:lstStyle>
          <a:p>
            <a:pPr lvl="0"/>
            <a:r>
              <a:rPr lang="en-US" dirty="0" smtClean="0"/>
              <a:t>Click to edit Master text styles</a:t>
            </a:r>
          </a:p>
        </p:txBody>
      </p:sp>
      <p:sp>
        <p:nvSpPr>
          <p:cNvPr id="16" name="Text Placeholder 10"/>
          <p:cNvSpPr>
            <a:spLocks noGrp="1"/>
          </p:cNvSpPr>
          <p:nvPr>
            <p:ph type="body" sz="quarter" idx="18"/>
          </p:nvPr>
        </p:nvSpPr>
        <p:spPr>
          <a:xfrm>
            <a:off x="503238" y="851806"/>
            <a:ext cx="11188700" cy="479425"/>
          </a:xfrm>
        </p:spPr>
        <p:txBody>
          <a:bodyPr>
            <a:normAutofit/>
          </a:bodyPr>
          <a:lstStyle>
            <a:lvl1pPr marL="0" indent="0">
              <a:buNone/>
              <a:defRPr sz="2000">
                <a:solidFill>
                  <a:schemeClr val="bg2">
                    <a:lumMod val="75000"/>
                  </a:schemeClr>
                </a:solidFill>
                <a:latin typeface="+mn-lt"/>
              </a:defRPr>
            </a:lvl1pPr>
          </a:lstStyle>
          <a:p>
            <a:pPr lvl="0"/>
            <a:r>
              <a:rPr lang="en-US" dirty="0" smtClean="0"/>
              <a:t>Click to edit Master text styles</a:t>
            </a:r>
          </a:p>
        </p:txBody>
      </p:sp>
      <p:pic>
        <p:nvPicPr>
          <p:cNvPr id="15" name="Picture 14"/>
          <p:cNvPicPr>
            <a:picLocks noChangeAspect="1"/>
          </p:cNvPicPr>
          <p:nvPr userDrawn="1"/>
        </p:nvPicPr>
        <p:blipFill>
          <a:blip r:embed="rId2"/>
          <a:stretch>
            <a:fillRect/>
          </a:stretch>
        </p:blipFill>
        <p:spPr>
          <a:xfrm>
            <a:off x="502921" y="6353176"/>
            <a:ext cx="1007178" cy="245744"/>
          </a:xfrm>
          <a:prstGeom prst="rect">
            <a:avLst/>
          </a:prstGeom>
        </p:spPr>
      </p:pic>
    </p:spTree>
    <p:extLst>
      <p:ext uri="{BB962C8B-B14F-4D97-AF65-F5344CB8AC3E}">
        <p14:creationId xmlns:p14="http://schemas.microsoft.com/office/powerpoint/2010/main" val="375827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_3 Columns w/ Line">
    <p:spTree>
      <p:nvGrpSpPr>
        <p:cNvPr id="1" name=""/>
        <p:cNvGrpSpPr/>
        <p:nvPr/>
      </p:nvGrpSpPr>
      <p:grpSpPr>
        <a:xfrm>
          <a:off x="0" y="0"/>
          <a:ext cx="0" cy="0"/>
          <a:chOff x="0" y="0"/>
          <a:chExt cx="0" cy="0"/>
        </a:xfrm>
      </p:grpSpPr>
      <p:sp>
        <p:nvSpPr>
          <p:cNvPr id="8" name="Rectangle 7"/>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04824" y="527050"/>
            <a:ext cx="11187113" cy="31115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04824" y="2041048"/>
            <a:ext cx="3429000" cy="4312128"/>
          </a:xfrm>
        </p:spPr>
        <p:txBody>
          <a:bodyPr/>
          <a:lstStyle>
            <a:lvl1pPr marL="285750" indent="-285750">
              <a:spcBef>
                <a:spcPts val="0"/>
              </a:spcBef>
              <a:defRPr sz="1600">
                <a:solidFill>
                  <a:schemeClr val="bg2">
                    <a:lumMod val="75000"/>
                  </a:schemeClr>
                </a:solidFill>
              </a:defRPr>
            </a:lvl1pPr>
            <a:lvl2pPr marL="514350" indent="-228600">
              <a:defRPr sz="1400">
                <a:solidFill>
                  <a:schemeClr val="bg2">
                    <a:lumMod val="75000"/>
                  </a:schemeClr>
                </a:solidFill>
              </a:defRPr>
            </a:lvl2pPr>
            <a:lvl3pPr marL="742950" indent="-228600">
              <a:defRPr sz="1400">
                <a:solidFill>
                  <a:schemeClr val="bg2">
                    <a:lumMod val="75000"/>
                  </a:schemeClr>
                </a:solidFill>
              </a:defRPr>
            </a:lvl3pPr>
            <a:lvl4pPr marL="974725" indent="-228600">
              <a:defRPr sz="1400">
                <a:solidFill>
                  <a:schemeClr val="bg2">
                    <a:lumMod val="75000"/>
                  </a:schemeClr>
                </a:solidFill>
              </a:defRPr>
            </a:lvl4pPr>
            <a:lvl5pPr marL="1201738" indent="-228600">
              <a:defRPr sz="1400">
                <a:solidFill>
                  <a:schemeClr val="bg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lang="en-US" dirty="0" smtClean="0"/>
              <a:t>©2016 PayPal Inc. Confidential and proprietary.</a:t>
            </a:r>
            <a:endParaRPr lang="en-US" dirty="0"/>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pPr/>
              <a:t>‹#›</a:t>
            </a:fld>
            <a:endParaRPr lang="en-US" dirty="0"/>
          </a:p>
        </p:txBody>
      </p:sp>
      <p:sp>
        <p:nvSpPr>
          <p:cNvPr id="11" name="Text Placeholder 10"/>
          <p:cNvSpPr>
            <a:spLocks noGrp="1"/>
          </p:cNvSpPr>
          <p:nvPr>
            <p:ph type="body" sz="quarter" idx="13"/>
          </p:nvPr>
        </p:nvSpPr>
        <p:spPr>
          <a:xfrm>
            <a:off x="503238" y="1680415"/>
            <a:ext cx="3429000" cy="479425"/>
          </a:xfrm>
        </p:spPr>
        <p:txBody>
          <a:bodyPr>
            <a:normAutofit/>
          </a:bodyPr>
          <a:lstStyle>
            <a:lvl1pPr marL="0" indent="0">
              <a:buNone/>
              <a:defRPr sz="1600">
                <a:solidFill>
                  <a:schemeClr val="accent1"/>
                </a:solidFill>
                <a:latin typeface="+mj-lt"/>
              </a:defRPr>
            </a:lvl1pPr>
          </a:lstStyle>
          <a:p>
            <a:pPr lvl="0"/>
            <a:r>
              <a:rPr lang="en-US" dirty="0" smtClean="0"/>
              <a:t>Click to edit Master text styles</a:t>
            </a:r>
          </a:p>
        </p:txBody>
      </p:sp>
      <p:sp>
        <p:nvSpPr>
          <p:cNvPr id="12" name="Content Placeholder 2"/>
          <p:cNvSpPr>
            <a:spLocks noGrp="1"/>
          </p:cNvSpPr>
          <p:nvPr>
            <p:ph idx="14"/>
          </p:nvPr>
        </p:nvSpPr>
        <p:spPr>
          <a:xfrm>
            <a:off x="8262937" y="2041048"/>
            <a:ext cx="3429000" cy="4312128"/>
          </a:xfrm>
        </p:spPr>
        <p:txBody>
          <a:bodyPr/>
          <a:lstStyle>
            <a:lvl1pPr marL="285750" indent="-285750">
              <a:spcBef>
                <a:spcPts val="0"/>
              </a:spcBef>
              <a:defRPr sz="1600">
                <a:solidFill>
                  <a:schemeClr val="bg2">
                    <a:lumMod val="75000"/>
                  </a:schemeClr>
                </a:solidFill>
              </a:defRPr>
            </a:lvl1pPr>
            <a:lvl2pPr marL="514350" indent="-228600">
              <a:defRPr sz="1400">
                <a:solidFill>
                  <a:schemeClr val="bg2">
                    <a:lumMod val="75000"/>
                  </a:schemeClr>
                </a:solidFill>
              </a:defRPr>
            </a:lvl2pPr>
            <a:lvl3pPr marL="742950" indent="-228600">
              <a:defRPr sz="1400">
                <a:solidFill>
                  <a:schemeClr val="bg2">
                    <a:lumMod val="75000"/>
                  </a:schemeClr>
                </a:solidFill>
              </a:defRPr>
            </a:lvl3pPr>
            <a:lvl4pPr marL="974725" indent="-228600">
              <a:defRPr sz="1400">
                <a:solidFill>
                  <a:schemeClr val="bg2">
                    <a:lumMod val="75000"/>
                  </a:schemeClr>
                </a:solidFill>
              </a:defRPr>
            </a:lvl4pPr>
            <a:lvl5pPr marL="1201738" indent="-228600">
              <a:defRPr sz="1400">
                <a:solidFill>
                  <a:schemeClr val="bg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0"/>
          <p:cNvSpPr>
            <a:spLocks noGrp="1"/>
          </p:cNvSpPr>
          <p:nvPr>
            <p:ph type="body" sz="quarter" idx="15"/>
          </p:nvPr>
        </p:nvSpPr>
        <p:spPr>
          <a:xfrm>
            <a:off x="8262937" y="1680415"/>
            <a:ext cx="3429000" cy="479425"/>
          </a:xfrm>
        </p:spPr>
        <p:txBody>
          <a:bodyPr>
            <a:normAutofit/>
          </a:bodyPr>
          <a:lstStyle>
            <a:lvl1pPr marL="0" indent="0">
              <a:buNone/>
              <a:defRPr sz="1600">
                <a:solidFill>
                  <a:schemeClr val="accent1"/>
                </a:solidFill>
                <a:latin typeface="+mj-lt"/>
              </a:defRPr>
            </a:lvl1pPr>
          </a:lstStyle>
          <a:p>
            <a:pPr lvl="0"/>
            <a:r>
              <a:rPr lang="en-US" dirty="0" smtClean="0"/>
              <a:t>Click to edit Master text styles</a:t>
            </a:r>
          </a:p>
        </p:txBody>
      </p:sp>
      <p:sp>
        <p:nvSpPr>
          <p:cNvPr id="17" name="Content Placeholder 2"/>
          <p:cNvSpPr>
            <a:spLocks noGrp="1"/>
          </p:cNvSpPr>
          <p:nvPr>
            <p:ph idx="16"/>
          </p:nvPr>
        </p:nvSpPr>
        <p:spPr>
          <a:xfrm>
            <a:off x="4383088" y="2041048"/>
            <a:ext cx="3429000" cy="4312128"/>
          </a:xfrm>
        </p:spPr>
        <p:txBody>
          <a:bodyPr/>
          <a:lstStyle>
            <a:lvl1pPr marL="285750" indent="-285750">
              <a:spcBef>
                <a:spcPts val="0"/>
              </a:spcBef>
              <a:defRPr sz="1600">
                <a:solidFill>
                  <a:schemeClr val="bg2">
                    <a:lumMod val="75000"/>
                  </a:schemeClr>
                </a:solidFill>
              </a:defRPr>
            </a:lvl1pPr>
            <a:lvl2pPr marL="514350" indent="-228600">
              <a:defRPr sz="1400">
                <a:solidFill>
                  <a:schemeClr val="bg2">
                    <a:lumMod val="75000"/>
                  </a:schemeClr>
                </a:solidFill>
              </a:defRPr>
            </a:lvl2pPr>
            <a:lvl3pPr marL="742950" indent="-228600">
              <a:defRPr sz="1400">
                <a:solidFill>
                  <a:schemeClr val="bg2">
                    <a:lumMod val="75000"/>
                  </a:schemeClr>
                </a:solidFill>
              </a:defRPr>
            </a:lvl3pPr>
            <a:lvl4pPr marL="974725" indent="-228600">
              <a:defRPr sz="1400">
                <a:solidFill>
                  <a:schemeClr val="bg2">
                    <a:lumMod val="75000"/>
                  </a:schemeClr>
                </a:solidFill>
              </a:defRPr>
            </a:lvl4pPr>
            <a:lvl5pPr marL="1201738" indent="-228600">
              <a:defRPr sz="1400">
                <a:solidFill>
                  <a:schemeClr val="bg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Text Placeholder 10"/>
          <p:cNvSpPr>
            <a:spLocks noGrp="1"/>
          </p:cNvSpPr>
          <p:nvPr>
            <p:ph type="body" sz="quarter" idx="17"/>
          </p:nvPr>
        </p:nvSpPr>
        <p:spPr>
          <a:xfrm>
            <a:off x="4383088" y="1680415"/>
            <a:ext cx="3429000" cy="479425"/>
          </a:xfrm>
        </p:spPr>
        <p:txBody>
          <a:bodyPr>
            <a:normAutofit/>
          </a:bodyPr>
          <a:lstStyle>
            <a:lvl1pPr marL="0" indent="0">
              <a:buNone/>
              <a:defRPr sz="1600">
                <a:solidFill>
                  <a:schemeClr val="accent1"/>
                </a:solidFill>
                <a:latin typeface="+mj-lt"/>
              </a:defRPr>
            </a:lvl1pPr>
          </a:lstStyle>
          <a:p>
            <a:pPr lvl="0"/>
            <a:r>
              <a:rPr lang="en-US" dirty="0" smtClean="0"/>
              <a:t>Click to edit Master text styles</a:t>
            </a:r>
          </a:p>
        </p:txBody>
      </p:sp>
      <p:sp>
        <p:nvSpPr>
          <p:cNvPr id="16" name="Text Placeholder 10"/>
          <p:cNvSpPr>
            <a:spLocks noGrp="1"/>
          </p:cNvSpPr>
          <p:nvPr>
            <p:ph type="body" sz="quarter" idx="18"/>
          </p:nvPr>
        </p:nvSpPr>
        <p:spPr>
          <a:xfrm>
            <a:off x="503238" y="851806"/>
            <a:ext cx="11188700" cy="479425"/>
          </a:xfrm>
        </p:spPr>
        <p:txBody>
          <a:bodyPr>
            <a:normAutofit/>
          </a:bodyPr>
          <a:lstStyle>
            <a:lvl1pPr marL="0" indent="0">
              <a:buNone/>
              <a:defRPr sz="2000">
                <a:solidFill>
                  <a:schemeClr val="bg2">
                    <a:lumMod val="75000"/>
                  </a:schemeClr>
                </a:solidFill>
                <a:latin typeface="+mn-lt"/>
              </a:defRPr>
            </a:lvl1pPr>
          </a:lstStyle>
          <a:p>
            <a:pPr lvl="0"/>
            <a:r>
              <a:rPr lang="en-US" dirty="0" smtClean="0"/>
              <a:t>Click to edit Master text styles</a:t>
            </a:r>
          </a:p>
        </p:txBody>
      </p:sp>
      <p:sp>
        <p:nvSpPr>
          <p:cNvPr id="14" name="Text Placeholder 6"/>
          <p:cNvSpPr>
            <a:spLocks noGrp="1"/>
          </p:cNvSpPr>
          <p:nvPr>
            <p:ph type="body" sz="quarter" idx="25"/>
          </p:nvPr>
        </p:nvSpPr>
        <p:spPr>
          <a:xfrm>
            <a:off x="504825" y="1530349"/>
            <a:ext cx="3429000" cy="54864"/>
          </a:xfrm>
          <a:solidFill>
            <a:schemeClr val="accent1"/>
          </a:solidFill>
          <a:ln>
            <a:noFill/>
          </a:ln>
        </p:spPr>
        <p:txBody>
          <a:bodyPr vert="horz" wrap="square" lIns="91440" tIns="45720" rIns="91440" bIns="45720" numCol="1" anchor="t" anchorCtr="0" compatLnSpc="1">
            <a:prstTxWarp prst="textNoShape">
              <a:avLst/>
            </a:prstTxWarp>
          </a:bodyPr>
          <a:lstStyle>
            <a:lvl1pPr marL="0" indent="0">
              <a:buNone/>
              <a:defRPr lang="en-US" sz="1000" dirty="0">
                <a:noFill/>
              </a:defRPr>
            </a:lvl1pPr>
          </a:lstStyle>
          <a:p>
            <a:pPr marL="0" lvl="0"/>
            <a:endParaRPr lang="en-US" dirty="0"/>
          </a:p>
        </p:txBody>
      </p:sp>
      <p:sp>
        <p:nvSpPr>
          <p:cNvPr id="19" name="Text Placeholder 6"/>
          <p:cNvSpPr>
            <a:spLocks noGrp="1"/>
          </p:cNvSpPr>
          <p:nvPr>
            <p:ph type="body" sz="quarter" idx="26"/>
          </p:nvPr>
        </p:nvSpPr>
        <p:spPr>
          <a:xfrm>
            <a:off x="4383088" y="1530349"/>
            <a:ext cx="3429000" cy="54864"/>
          </a:xfrm>
          <a:solidFill>
            <a:schemeClr val="accent1"/>
          </a:solidFill>
          <a:ln>
            <a:noFill/>
          </a:ln>
        </p:spPr>
        <p:txBody>
          <a:bodyPr vert="horz" wrap="square" lIns="91440" tIns="45720" rIns="91440" bIns="45720" numCol="1" anchor="t" anchorCtr="0" compatLnSpc="1">
            <a:prstTxWarp prst="textNoShape">
              <a:avLst/>
            </a:prstTxWarp>
          </a:bodyPr>
          <a:lstStyle>
            <a:lvl1pPr marL="0" indent="0">
              <a:buNone/>
              <a:defRPr lang="en-US" sz="1000" dirty="0">
                <a:noFill/>
              </a:defRPr>
            </a:lvl1pPr>
          </a:lstStyle>
          <a:p>
            <a:pPr marL="0" lvl="0"/>
            <a:endParaRPr lang="en-US" dirty="0"/>
          </a:p>
        </p:txBody>
      </p:sp>
      <p:sp>
        <p:nvSpPr>
          <p:cNvPr id="20" name="Text Placeholder 6"/>
          <p:cNvSpPr>
            <a:spLocks noGrp="1"/>
          </p:cNvSpPr>
          <p:nvPr>
            <p:ph type="body" sz="quarter" idx="27"/>
          </p:nvPr>
        </p:nvSpPr>
        <p:spPr>
          <a:xfrm>
            <a:off x="8262937" y="1530349"/>
            <a:ext cx="3429000" cy="54864"/>
          </a:xfrm>
          <a:solidFill>
            <a:schemeClr val="accent1"/>
          </a:solidFill>
          <a:ln>
            <a:noFill/>
          </a:ln>
        </p:spPr>
        <p:txBody>
          <a:bodyPr vert="horz" wrap="square" lIns="91440" tIns="45720" rIns="91440" bIns="45720" numCol="1" anchor="t" anchorCtr="0" compatLnSpc="1">
            <a:prstTxWarp prst="textNoShape">
              <a:avLst/>
            </a:prstTxWarp>
          </a:bodyPr>
          <a:lstStyle>
            <a:lvl1pPr marL="0" indent="0">
              <a:buNone/>
              <a:defRPr lang="en-US" sz="1000" dirty="0">
                <a:noFill/>
              </a:defRPr>
            </a:lvl1pPr>
          </a:lstStyle>
          <a:p>
            <a:pPr marL="0" lvl="0"/>
            <a:endParaRPr lang="en-US" dirty="0"/>
          </a:p>
        </p:txBody>
      </p:sp>
      <p:pic>
        <p:nvPicPr>
          <p:cNvPr id="22" name="Picture 21"/>
          <p:cNvPicPr>
            <a:picLocks noChangeAspect="1"/>
          </p:cNvPicPr>
          <p:nvPr userDrawn="1"/>
        </p:nvPicPr>
        <p:blipFill>
          <a:blip r:embed="rId2"/>
          <a:stretch>
            <a:fillRect/>
          </a:stretch>
        </p:blipFill>
        <p:spPr>
          <a:xfrm>
            <a:off x="502921" y="6353176"/>
            <a:ext cx="1007178" cy="245744"/>
          </a:xfrm>
          <a:prstGeom prst="rect">
            <a:avLst/>
          </a:prstGeom>
        </p:spPr>
      </p:pic>
    </p:spTree>
    <p:extLst>
      <p:ext uri="{BB962C8B-B14F-4D97-AF65-F5344CB8AC3E}">
        <p14:creationId xmlns:p14="http://schemas.microsoft.com/office/powerpoint/2010/main" val="3382639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_4 Columns w/ Line">
    <p:spTree>
      <p:nvGrpSpPr>
        <p:cNvPr id="1" name=""/>
        <p:cNvGrpSpPr/>
        <p:nvPr/>
      </p:nvGrpSpPr>
      <p:grpSpPr>
        <a:xfrm>
          <a:off x="0" y="0"/>
          <a:ext cx="0" cy="0"/>
          <a:chOff x="0" y="0"/>
          <a:chExt cx="0" cy="0"/>
        </a:xfrm>
      </p:grpSpPr>
      <p:sp>
        <p:nvSpPr>
          <p:cNvPr id="8" name="Rectangle 7"/>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Footer Placeholder 4"/>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lang="en-US" dirty="0" smtClean="0"/>
              <a:t>©2016 PayPal Inc. Confidential and proprietary.</a:t>
            </a:r>
            <a:endParaRPr lang="en-US" dirty="0"/>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pPr/>
              <a:t>‹#›</a:t>
            </a:fld>
            <a:endParaRPr lang="en-US" dirty="0"/>
          </a:p>
        </p:txBody>
      </p:sp>
      <p:sp>
        <p:nvSpPr>
          <p:cNvPr id="11" name="Text Placeholder 10"/>
          <p:cNvSpPr>
            <a:spLocks noGrp="1"/>
          </p:cNvSpPr>
          <p:nvPr>
            <p:ph type="body" sz="quarter" idx="13"/>
          </p:nvPr>
        </p:nvSpPr>
        <p:spPr>
          <a:xfrm>
            <a:off x="503238" y="851806"/>
            <a:ext cx="11188700" cy="479425"/>
          </a:xfrm>
        </p:spPr>
        <p:txBody>
          <a:bodyPr>
            <a:normAutofit/>
          </a:bodyPr>
          <a:lstStyle>
            <a:lvl1pPr marL="0" indent="0">
              <a:buNone/>
              <a:defRPr sz="2000">
                <a:solidFill>
                  <a:schemeClr val="bg2">
                    <a:lumMod val="75000"/>
                  </a:schemeClr>
                </a:solidFill>
                <a:latin typeface="+mn-lt"/>
              </a:defRPr>
            </a:lvl1pPr>
          </a:lstStyle>
          <a:p>
            <a:pPr lvl="0"/>
            <a:r>
              <a:rPr lang="en-US" dirty="0" smtClean="0"/>
              <a:t>Click to edit Master text styles</a:t>
            </a:r>
          </a:p>
        </p:txBody>
      </p:sp>
      <p:sp>
        <p:nvSpPr>
          <p:cNvPr id="3" name="Content Placeholder 2"/>
          <p:cNvSpPr>
            <a:spLocks noGrp="1"/>
          </p:cNvSpPr>
          <p:nvPr>
            <p:ph idx="1"/>
          </p:nvPr>
        </p:nvSpPr>
        <p:spPr>
          <a:xfrm>
            <a:off x="504824" y="1680415"/>
            <a:ext cx="2514600" cy="219456"/>
          </a:xfrm>
        </p:spPr>
        <p:txBody>
          <a:bodyPr tIns="45720" rIns="91440" bIns="45720">
            <a:noAutofit/>
          </a:bodyPr>
          <a:lstStyle>
            <a:lvl1pPr marL="0" indent="0" algn="l" defTabSz="914400" rtl="0" eaLnBrk="1" latinLnBrk="0" hangingPunct="1">
              <a:buNone/>
              <a:defRPr lang="en-US" sz="1600" kern="1200" dirty="0" smtClean="0">
                <a:solidFill>
                  <a:schemeClr val="accent1"/>
                </a:solidFill>
                <a:latin typeface="+mj-lt"/>
                <a:ea typeface="+mn-ea"/>
                <a:cs typeface="+mn-cs"/>
              </a:defRPr>
            </a:lvl1pPr>
            <a:lvl2pPr>
              <a:defRPr>
                <a:solidFill>
                  <a:srgbClr val="999999"/>
                </a:solidFill>
              </a:defRPr>
            </a:lvl2pPr>
            <a:lvl3pPr>
              <a:defRPr>
                <a:solidFill>
                  <a:srgbClr val="999999"/>
                </a:solidFill>
              </a:defRPr>
            </a:lvl3pPr>
            <a:lvl4pPr>
              <a:defRPr>
                <a:solidFill>
                  <a:srgbClr val="999999"/>
                </a:solidFill>
              </a:defRPr>
            </a:lvl4pPr>
            <a:lvl5pPr>
              <a:defRPr>
                <a:solidFill>
                  <a:srgbClr val="999999"/>
                </a:solidFill>
              </a:defRPr>
            </a:lvl5pPr>
          </a:lstStyle>
          <a:p>
            <a:pPr marL="0" lvl="0" indent="0" algn="l" defTabSz="914400" rtl="0" eaLnBrk="1" latinLnBrk="0" hangingPunct="1">
              <a:lnSpc>
                <a:spcPct val="90000"/>
              </a:lnSpc>
              <a:spcBef>
                <a:spcPts val="1500"/>
              </a:spcBef>
              <a:buClr>
                <a:schemeClr val="accent1"/>
              </a:buClr>
              <a:buFont typeface="Arial" panose="020B0604020202020204" pitchFamily="34" charset="0"/>
              <a:buNone/>
            </a:pPr>
            <a:r>
              <a:rPr lang="en-US" dirty="0" smtClean="0"/>
              <a:t>Click to edit Master text styles</a:t>
            </a:r>
          </a:p>
        </p:txBody>
      </p:sp>
      <p:sp>
        <p:nvSpPr>
          <p:cNvPr id="48" name="Content Placeholder 2"/>
          <p:cNvSpPr>
            <a:spLocks noGrp="1"/>
          </p:cNvSpPr>
          <p:nvPr>
            <p:ph idx="15"/>
          </p:nvPr>
        </p:nvSpPr>
        <p:spPr>
          <a:xfrm>
            <a:off x="3395663" y="1680415"/>
            <a:ext cx="2514600" cy="219456"/>
          </a:xfrm>
        </p:spPr>
        <p:txBody>
          <a:bodyPr tIns="45720" rIns="91440" bIns="45720">
            <a:noAutofit/>
          </a:bodyPr>
          <a:lstStyle>
            <a:lvl1pPr marL="0" indent="0" algn="l" defTabSz="914400" rtl="0" eaLnBrk="1" latinLnBrk="0" hangingPunct="1">
              <a:buNone/>
              <a:defRPr lang="en-US" sz="1600" kern="1200" dirty="0" smtClean="0">
                <a:solidFill>
                  <a:schemeClr val="accent1"/>
                </a:solidFill>
                <a:latin typeface="+mj-lt"/>
                <a:ea typeface="+mn-ea"/>
                <a:cs typeface="+mn-cs"/>
              </a:defRPr>
            </a:lvl1pPr>
            <a:lvl2pPr>
              <a:defRPr>
                <a:solidFill>
                  <a:srgbClr val="999999"/>
                </a:solidFill>
              </a:defRPr>
            </a:lvl2pPr>
            <a:lvl3pPr>
              <a:defRPr>
                <a:solidFill>
                  <a:srgbClr val="999999"/>
                </a:solidFill>
              </a:defRPr>
            </a:lvl3pPr>
            <a:lvl4pPr>
              <a:defRPr>
                <a:solidFill>
                  <a:srgbClr val="999999"/>
                </a:solidFill>
              </a:defRPr>
            </a:lvl4pPr>
            <a:lvl5pPr>
              <a:defRPr>
                <a:solidFill>
                  <a:srgbClr val="999999"/>
                </a:solidFill>
              </a:defRPr>
            </a:lvl5pPr>
          </a:lstStyle>
          <a:p>
            <a:pPr lvl="0"/>
            <a:r>
              <a:rPr lang="en-US" dirty="0" smtClean="0"/>
              <a:t>Click to edit Master text styles</a:t>
            </a:r>
          </a:p>
        </p:txBody>
      </p:sp>
      <p:sp>
        <p:nvSpPr>
          <p:cNvPr id="50" name="Content Placeholder 2"/>
          <p:cNvSpPr>
            <a:spLocks noGrp="1"/>
          </p:cNvSpPr>
          <p:nvPr>
            <p:ph idx="17"/>
          </p:nvPr>
        </p:nvSpPr>
        <p:spPr>
          <a:xfrm>
            <a:off x="6286501" y="1680415"/>
            <a:ext cx="2514600" cy="219456"/>
          </a:xfrm>
        </p:spPr>
        <p:txBody>
          <a:bodyPr tIns="45720" rIns="91440" bIns="45720">
            <a:noAutofit/>
          </a:bodyPr>
          <a:lstStyle>
            <a:lvl1pPr marL="0" indent="0" algn="l" defTabSz="914400" rtl="0" eaLnBrk="1" latinLnBrk="0" hangingPunct="1">
              <a:buNone/>
              <a:defRPr lang="en-US" sz="1600" kern="1200" dirty="0" smtClean="0">
                <a:solidFill>
                  <a:schemeClr val="accent1"/>
                </a:solidFill>
                <a:latin typeface="+mj-lt"/>
                <a:ea typeface="+mn-ea"/>
                <a:cs typeface="+mn-cs"/>
              </a:defRPr>
            </a:lvl1pPr>
            <a:lvl2pPr>
              <a:defRPr>
                <a:solidFill>
                  <a:srgbClr val="999999"/>
                </a:solidFill>
              </a:defRPr>
            </a:lvl2pPr>
            <a:lvl3pPr>
              <a:defRPr>
                <a:solidFill>
                  <a:srgbClr val="999999"/>
                </a:solidFill>
              </a:defRPr>
            </a:lvl3pPr>
            <a:lvl4pPr>
              <a:defRPr>
                <a:solidFill>
                  <a:srgbClr val="999999"/>
                </a:solidFill>
              </a:defRPr>
            </a:lvl4pPr>
            <a:lvl5pPr>
              <a:defRPr>
                <a:solidFill>
                  <a:srgbClr val="999999"/>
                </a:solidFill>
              </a:defRPr>
            </a:lvl5pPr>
          </a:lstStyle>
          <a:p>
            <a:pPr lvl="0"/>
            <a:r>
              <a:rPr lang="en-US" dirty="0" smtClean="0"/>
              <a:t>Click to edit Master text styles</a:t>
            </a:r>
          </a:p>
        </p:txBody>
      </p:sp>
      <p:sp>
        <p:nvSpPr>
          <p:cNvPr id="52" name="Content Placeholder 2"/>
          <p:cNvSpPr>
            <a:spLocks noGrp="1"/>
          </p:cNvSpPr>
          <p:nvPr>
            <p:ph idx="19"/>
          </p:nvPr>
        </p:nvSpPr>
        <p:spPr>
          <a:xfrm>
            <a:off x="9177338" y="1680415"/>
            <a:ext cx="2514600" cy="219456"/>
          </a:xfrm>
        </p:spPr>
        <p:txBody>
          <a:bodyPr tIns="45720" rIns="91440" bIns="45720">
            <a:noAutofit/>
          </a:bodyPr>
          <a:lstStyle>
            <a:lvl1pPr marL="0" indent="0" algn="l" defTabSz="914400" rtl="0" eaLnBrk="1" latinLnBrk="0" hangingPunct="1">
              <a:buNone/>
              <a:defRPr lang="en-US" sz="1600" kern="1200" dirty="0" smtClean="0">
                <a:solidFill>
                  <a:schemeClr val="accent1"/>
                </a:solidFill>
                <a:latin typeface="+mj-lt"/>
                <a:ea typeface="+mn-ea"/>
                <a:cs typeface="+mn-cs"/>
              </a:defRPr>
            </a:lvl1pPr>
            <a:lvl2pPr>
              <a:defRPr>
                <a:solidFill>
                  <a:srgbClr val="999999"/>
                </a:solidFill>
              </a:defRPr>
            </a:lvl2pPr>
            <a:lvl3pPr>
              <a:defRPr>
                <a:solidFill>
                  <a:srgbClr val="999999"/>
                </a:solidFill>
              </a:defRPr>
            </a:lvl3pPr>
            <a:lvl4pPr>
              <a:defRPr>
                <a:solidFill>
                  <a:srgbClr val="999999"/>
                </a:solidFill>
              </a:defRPr>
            </a:lvl4pPr>
            <a:lvl5pPr>
              <a:defRPr>
                <a:solidFill>
                  <a:srgbClr val="999999"/>
                </a:solidFill>
              </a:defRPr>
            </a:lvl5pPr>
          </a:lstStyle>
          <a:p>
            <a:pPr lvl="0"/>
            <a:r>
              <a:rPr lang="en-US" dirty="0" smtClean="0"/>
              <a:t>Click to edit Master text styles</a:t>
            </a:r>
          </a:p>
        </p:txBody>
      </p:sp>
      <p:sp>
        <p:nvSpPr>
          <p:cNvPr id="54" name="Text Placeholder 53"/>
          <p:cNvSpPr>
            <a:spLocks noGrp="1"/>
          </p:cNvSpPr>
          <p:nvPr>
            <p:ph type="body" sz="quarter" idx="21"/>
          </p:nvPr>
        </p:nvSpPr>
        <p:spPr>
          <a:xfrm>
            <a:off x="504824" y="2041048"/>
            <a:ext cx="2514600" cy="4293077"/>
          </a:xfrm>
        </p:spPr>
        <p:txBody>
          <a:bodyPr tIns="45720" rIns="0" bIns="45720">
            <a:normAutofit/>
          </a:bodyPr>
          <a:lstStyle>
            <a:lvl1pPr marL="0" indent="0" algn="l" defTabSz="914400" rtl="0" eaLnBrk="1" latinLnBrk="0" hangingPunct="1">
              <a:lnSpc>
                <a:spcPct val="90000"/>
              </a:lnSpc>
              <a:spcBef>
                <a:spcPts val="0"/>
              </a:spcBef>
              <a:buFont typeface="Arial" panose="020B0604020202020204" pitchFamily="34" charset="0"/>
              <a:buNone/>
              <a:defRPr lang="en-US" sz="1600" kern="1200" dirty="0" smtClean="0">
                <a:solidFill>
                  <a:schemeClr val="bg2">
                    <a:lumMod val="75000"/>
                  </a:schemeClr>
                </a:solidFill>
                <a:latin typeface="+mn-lt"/>
                <a:ea typeface="+mn-ea"/>
                <a:cs typeface="+mn-cs"/>
              </a:defRPr>
            </a:lvl1pPr>
            <a:lvl2pPr marL="514350" indent="-228600" algn="l" defTabSz="914400" rtl="0" eaLnBrk="1" latinLnBrk="0" hangingPunct="1">
              <a:lnSpc>
                <a:spcPct val="90000"/>
              </a:lnSpc>
              <a:spcBef>
                <a:spcPts val="300"/>
              </a:spcBef>
              <a:buFont typeface="Arial" panose="020B0604020202020204" pitchFamily="34" charset="0"/>
              <a:buChar char="•"/>
              <a:defRPr lang="en-US" sz="1400" kern="1200" dirty="0" smtClean="0">
                <a:solidFill>
                  <a:schemeClr val="bg2">
                    <a:lumMod val="75000"/>
                  </a:schemeClr>
                </a:solidFill>
                <a:latin typeface="+mn-lt"/>
                <a:ea typeface="+mn-ea"/>
                <a:cs typeface="+mn-cs"/>
              </a:defRPr>
            </a:lvl2pPr>
            <a:lvl3pPr marL="742950" indent="-228600" algn="l" defTabSz="914400" rtl="0" eaLnBrk="1" latinLnBrk="0" hangingPunct="1">
              <a:lnSpc>
                <a:spcPct val="90000"/>
              </a:lnSpc>
              <a:spcBef>
                <a:spcPts val="300"/>
              </a:spcBef>
              <a:buFont typeface="Arial" panose="020B0604020202020204" pitchFamily="34" charset="0"/>
              <a:buChar char="•"/>
              <a:tabLst/>
              <a:defRPr lang="en-US" sz="1400" kern="1200" dirty="0" smtClean="0">
                <a:solidFill>
                  <a:schemeClr val="bg2">
                    <a:lumMod val="75000"/>
                  </a:schemeClr>
                </a:solidFill>
                <a:latin typeface="+mn-lt"/>
                <a:ea typeface="+mn-ea"/>
                <a:cs typeface="+mn-cs"/>
              </a:defRPr>
            </a:lvl3pPr>
            <a:lvl4pPr marL="974725" indent="-231775" algn="l" defTabSz="914400" rtl="0" eaLnBrk="1" latinLnBrk="0" hangingPunct="1">
              <a:lnSpc>
                <a:spcPct val="90000"/>
              </a:lnSpc>
              <a:spcBef>
                <a:spcPts val="300"/>
              </a:spcBef>
              <a:buFont typeface="Arial" panose="020B0604020202020204" pitchFamily="34" charset="0"/>
              <a:buChar char="•"/>
              <a:defRPr lang="en-US" sz="1400" kern="1200" dirty="0" smtClean="0">
                <a:solidFill>
                  <a:schemeClr val="bg2">
                    <a:lumMod val="75000"/>
                  </a:schemeClr>
                </a:solidFill>
                <a:latin typeface="+mn-lt"/>
                <a:ea typeface="+mn-ea"/>
                <a:cs typeface="+mn-cs"/>
              </a:defRPr>
            </a:lvl4pPr>
            <a:lvl5pPr marL="1201738" indent="-233363" algn="l" defTabSz="914400" rtl="0" eaLnBrk="1" latinLnBrk="0" hangingPunct="1">
              <a:lnSpc>
                <a:spcPct val="90000"/>
              </a:lnSpc>
              <a:spcBef>
                <a:spcPts val="300"/>
              </a:spcBef>
              <a:buFont typeface="Arial" panose="020B0604020202020204" pitchFamily="34" charset="0"/>
              <a:buChar char="•"/>
              <a:defRPr lang="en-US" sz="1400" kern="1200" dirty="0">
                <a:solidFill>
                  <a:schemeClr val="bg2">
                    <a:lumMod val="75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5" name="Text Placeholder 53"/>
          <p:cNvSpPr>
            <a:spLocks noGrp="1"/>
          </p:cNvSpPr>
          <p:nvPr>
            <p:ph type="body" sz="quarter" idx="22"/>
          </p:nvPr>
        </p:nvSpPr>
        <p:spPr>
          <a:xfrm>
            <a:off x="3395663" y="2041048"/>
            <a:ext cx="2514600" cy="4297783"/>
          </a:xfrm>
        </p:spPr>
        <p:txBody>
          <a:bodyPr tIns="0" rIns="0" bIns="0">
            <a:normAutofit/>
          </a:bodyPr>
          <a:lstStyle>
            <a:lvl1pPr marL="0" indent="0" algn="l" defTabSz="914400" rtl="0" eaLnBrk="1" latinLnBrk="0" hangingPunct="1">
              <a:lnSpc>
                <a:spcPct val="90000"/>
              </a:lnSpc>
              <a:spcBef>
                <a:spcPts val="0"/>
              </a:spcBef>
              <a:buClr>
                <a:schemeClr val="accent1"/>
              </a:buClr>
              <a:buFont typeface="Arial" panose="020B0604020202020204" pitchFamily="34" charset="0"/>
              <a:buNone/>
              <a:defRPr lang="en-US" sz="1600" kern="1200" dirty="0" smtClean="0">
                <a:solidFill>
                  <a:schemeClr val="bg2">
                    <a:lumMod val="75000"/>
                  </a:schemeClr>
                </a:solidFill>
                <a:latin typeface="+mn-lt"/>
                <a:ea typeface="+mn-ea"/>
                <a:cs typeface="+mn-cs"/>
              </a:defRPr>
            </a:lvl1pPr>
            <a:lvl2pPr marL="514350" indent="-228600" algn="l" defTabSz="914400" rtl="0" eaLnBrk="1" latinLnBrk="0" hangingPunct="1">
              <a:lnSpc>
                <a:spcPct val="90000"/>
              </a:lnSpc>
              <a:spcBef>
                <a:spcPts val="300"/>
              </a:spcBef>
              <a:buClr>
                <a:schemeClr val="accent1"/>
              </a:buClr>
              <a:buFont typeface="Arial" panose="020B0604020202020204" pitchFamily="34" charset="0"/>
              <a:buChar char="•"/>
              <a:defRPr lang="en-US" sz="1400" kern="1200" dirty="0" smtClean="0">
                <a:solidFill>
                  <a:schemeClr val="bg2">
                    <a:lumMod val="75000"/>
                  </a:schemeClr>
                </a:solidFill>
                <a:latin typeface="+mn-lt"/>
                <a:ea typeface="+mn-ea"/>
                <a:cs typeface="+mn-cs"/>
              </a:defRPr>
            </a:lvl2pPr>
            <a:lvl3pPr marL="742950" indent="-228600" algn="l" defTabSz="914400" rtl="0" eaLnBrk="1" latinLnBrk="0" hangingPunct="1">
              <a:lnSpc>
                <a:spcPct val="90000"/>
              </a:lnSpc>
              <a:spcBef>
                <a:spcPts val="300"/>
              </a:spcBef>
              <a:buClr>
                <a:schemeClr val="accent1"/>
              </a:buClr>
              <a:buFont typeface="Arial" panose="020B0604020202020204" pitchFamily="34" charset="0"/>
              <a:buChar char="•"/>
              <a:defRPr lang="en-US" sz="1400" kern="1200" dirty="0" smtClean="0">
                <a:solidFill>
                  <a:schemeClr val="bg2">
                    <a:lumMod val="75000"/>
                  </a:schemeClr>
                </a:solidFill>
                <a:latin typeface="+mn-lt"/>
                <a:ea typeface="+mn-ea"/>
                <a:cs typeface="+mn-cs"/>
              </a:defRPr>
            </a:lvl3pPr>
            <a:lvl4pPr marL="974725" indent="-231775" algn="l" defTabSz="914400" rtl="0" eaLnBrk="1" latinLnBrk="0" hangingPunct="1">
              <a:lnSpc>
                <a:spcPct val="90000"/>
              </a:lnSpc>
              <a:spcBef>
                <a:spcPts val="300"/>
              </a:spcBef>
              <a:buClr>
                <a:schemeClr val="accent1"/>
              </a:buClr>
              <a:buFont typeface="Arial" panose="020B0604020202020204" pitchFamily="34" charset="0"/>
              <a:buChar char="•"/>
              <a:defRPr lang="en-US" sz="1400" kern="1200" dirty="0" smtClean="0">
                <a:solidFill>
                  <a:schemeClr val="bg2">
                    <a:lumMod val="75000"/>
                  </a:schemeClr>
                </a:solidFill>
                <a:latin typeface="+mn-lt"/>
                <a:ea typeface="+mn-ea"/>
                <a:cs typeface="+mn-cs"/>
              </a:defRPr>
            </a:lvl4pPr>
            <a:lvl5pPr marL="1201738" indent="-233363" algn="l" defTabSz="914400" rtl="0" eaLnBrk="1" latinLnBrk="0" hangingPunct="1">
              <a:lnSpc>
                <a:spcPct val="90000"/>
              </a:lnSpc>
              <a:spcBef>
                <a:spcPts val="300"/>
              </a:spcBef>
              <a:buClr>
                <a:schemeClr val="accent1"/>
              </a:buClr>
              <a:buFont typeface="Arial" panose="020B0604020202020204" pitchFamily="34" charset="0"/>
              <a:buChar char="•"/>
              <a:defRPr lang="en-US" sz="1400" kern="1200" dirty="0">
                <a:solidFill>
                  <a:schemeClr val="bg2">
                    <a:lumMod val="75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6" name="Text Placeholder 53"/>
          <p:cNvSpPr>
            <a:spLocks noGrp="1"/>
          </p:cNvSpPr>
          <p:nvPr>
            <p:ph type="body" sz="quarter" idx="23"/>
          </p:nvPr>
        </p:nvSpPr>
        <p:spPr>
          <a:xfrm>
            <a:off x="6286501" y="2041048"/>
            <a:ext cx="2514600" cy="4297783"/>
          </a:xfrm>
        </p:spPr>
        <p:txBody>
          <a:bodyPr tIns="0" rIns="0" bIns="0">
            <a:normAutofit/>
          </a:bodyPr>
          <a:lstStyle>
            <a:lvl1pPr marL="0" indent="0" algn="l" defTabSz="914400" rtl="0" eaLnBrk="1" latinLnBrk="0" hangingPunct="1">
              <a:lnSpc>
                <a:spcPct val="90000"/>
              </a:lnSpc>
              <a:spcBef>
                <a:spcPts val="0"/>
              </a:spcBef>
              <a:buClr>
                <a:schemeClr val="accent1"/>
              </a:buClr>
              <a:buFont typeface="Arial" panose="020B0604020202020204" pitchFamily="34" charset="0"/>
              <a:buNone/>
              <a:defRPr lang="en-US" sz="1600" kern="1200" dirty="0" smtClean="0">
                <a:solidFill>
                  <a:schemeClr val="bg2">
                    <a:lumMod val="75000"/>
                  </a:schemeClr>
                </a:solidFill>
                <a:latin typeface="+mn-lt"/>
                <a:ea typeface="+mn-ea"/>
                <a:cs typeface="+mn-cs"/>
              </a:defRPr>
            </a:lvl1pPr>
            <a:lvl2pPr marL="514350" indent="-228600" algn="l" defTabSz="914400" rtl="0" eaLnBrk="1" latinLnBrk="0" hangingPunct="1">
              <a:lnSpc>
                <a:spcPct val="90000"/>
              </a:lnSpc>
              <a:spcBef>
                <a:spcPts val="300"/>
              </a:spcBef>
              <a:buClr>
                <a:schemeClr val="accent1"/>
              </a:buClr>
              <a:buFont typeface="Arial" panose="020B0604020202020204" pitchFamily="34" charset="0"/>
              <a:buChar char="•"/>
              <a:defRPr lang="en-US" sz="1400" kern="1200" dirty="0" smtClean="0">
                <a:solidFill>
                  <a:schemeClr val="bg2">
                    <a:lumMod val="75000"/>
                  </a:schemeClr>
                </a:solidFill>
                <a:latin typeface="+mn-lt"/>
                <a:ea typeface="+mn-ea"/>
                <a:cs typeface="+mn-cs"/>
              </a:defRPr>
            </a:lvl2pPr>
            <a:lvl3pPr marL="742950" indent="-228600" algn="l" defTabSz="914400" rtl="0" eaLnBrk="1" latinLnBrk="0" hangingPunct="1">
              <a:lnSpc>
                <a:spcPct val="90000"/>
              </a:lnSpc>
              <a:spcBef>
                <a:spcPts val="300"/>
              </a:spcBef>
              <a:buClr>
                <a:schemeClr val="accent1"/>
              </a:buClr>
              <a:buFont typeface="Arial" panose="020B0604020202020204" pitchFamily="34" charset="0"/>
              <a:buChar char="•"/>
              <a:defRPr lang="en-US" sz="1400" kern="1200" dirty="0" smtClean="0">
                <a:solidFill>
                  <a:schemeClr val="bg2">
                    <a:lumMod val="75000"/>
                  </a:schemeClr>
                </a:solidFill>
                <a:latin typeface="+mn-lt"/>
                <a:ea typeface="+mn-ea"/>
                <a:cs typeface="+mn-cs"/>
              </a:defRPr>
            </a:lvl3pPr>
            <a:lvl4pPr marL="974725" indent="-231775" algn="l" defTabSz="914400" rtl="0" eaLnBrk="1" latinLnBrk="0" hangingPunct="1">
              <a:lnSpc>
                <a:spcPct val="90000"/>
              </a:lnSpc>
              <a:spcBef>
                <a:spcPts val="300"/>
              </a:spcBef>
              <a:buClr>
                <a:schemeClr val="accent1"/>
              </a:buClr>
              <a:buFont typeface="Arial" panose="020B0604020202020204" pitchFamily="34" charset="0"/>
              <a:buChar char="•"/>
              <a:defRPr lang="en-US" sz="1400" kern="1200" dirty="0" smtClean="0">
                <a:solidFill>
                  <a:schemeClr val="bg2">
                    <a:lumMod val="75000"/>
                  </a:schemeClr>
                </a:solidFill>
                <a:latin typeface="+mn-lt"/>
                <a:ea typeface="+mn-ea"/>
                <a:cs typeface="+mn-cs"/>
              </a:defRPr>
            </a:lvl4pPr>
            <a:lvl5pPr marL="1201738" indent="-233363" algn="l" defTabSz="914400" rtl="0" eaLnBrk="1" latinLnBrk="0" hangingPunct="1">
              <a:lnSpc>
                <a:spcPct val="90000"/>
              </a:lnSpc>
              <a:spcBef>
                <a:spcPts val="300"/>
              </a:spcBef>
              <a:buClr>
                <a:schemeClr val="accent1"/>
              </a:buClr>
              <a:buFont typeface="Arial" panose="020B0604020202020204" pitchFamily="34" charset="0"/>
              <a:buChar char="•"/>
              <a:defRPr lang="en-US" sz="1400" kern="1200" dirty="0">
                <a:solidFill>
                  <a:schemeClr val="bg2">
                    <a:lumMod val="75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7" name="Text Placeholder 53"/>
          <p:cNvSpPr>
            <a:spLocks noGrp="1"/>
          </p:cNvSpPr>
          <p:nvPr>
            <p:ph type="body" sz="quarter" idx="24"/>
          </p:nvPr>
        </p:nvSpPr>
        <p:spPr>
          <a:xfrm>
            <a:off x="9177338" y="2041048"/>
            <a:ext cx="2514600" cy="4297783"/>
          </a:xfrm>
        </p:spPr>
        <p:txBody>
          <a:bodyPr tIns="0" rIns="0" bIns="0">
            <a:normAutofit/>
          </a:bodyPr>
          <a:lstStyle>
            <a:lvl1pPr marL="0" indent="0" algn="l" defTabSz="914400" rtl="0" eaLnBrk="1" latinLnBrk="0" hangingPunct="1">
              <a:lnSpc>
                <a:spcPct val="90000"/>
              </a:lnSpc>
              <a:spcBef>
                <a:spcPts val="0"/>
              </a:spcBef>
              <a:buClr>
                <a:schemeClr val="accent1"/>
              </a:buClr>
              <a:buFont typeface="Arial" panose="020B0604020202020204" pitchFamily="34" charset="0"/>
              <a:buNone/>
              <a:defRPr lang="en-US" sz="1600" kern="1200" dirty="0" smtClean="0">
                <a:solidFill>
                  <a:schemeClr val="bg2">
                    <a:lumMod val="75000"/>
                  </a:schemeClr>
                </a:solidFill>
                <a:latin typeface="+mn-lt"/>
                <a:ea typeface="+mn-ea"/>
                <a:cs typeface="+mn-cs"/>
              </a:defRPr>
            </a:lvl1pPr>
            <a:lvl2pPr marL="514350" indent="-228600" algn="l" defTabSz="914400" rtl="0" eaLnBrk="1" latinLnBrk="0" hangingPunct="1">
              <a:lnSpc>
                <a:spcPct val="90000"/>
              </a:lnSpc>
              <a:spcBef>
                <a:spcPts val="300"/>
              </a:spcBef>
              <a:buClr>
                <a:schemeClr val="accent1"/>
              </a:buClr>
              <a:buFont typeface="Arial" panose="020B0604020202020204" pitchFamily="34" charset="0"/>
              <a:buChar char="•"/>
              <a:defRPr lang="en-US" sz="1400" kern="1200" dirty="0" smtClean="0">
                <a:solidFill>
                  <a:schemeClr val="bg2">
                    <a:lumMod val="75000"/>
                  </a:schemeClr>
                </a:solidFill>
                <a:latin typeface="+mn-lt"/>
                <a:ea typeface="+mn-ea"/>
                <a:cs typeface="+mn-cs"/>
              </a:defRPr>
            </a:lvl2pPr>
            <a:lvl3pPr marL="742950" indent="-228600" algn="l" defTabSz="914400" rtl="0" eaLnBrk="1" latinLnBrk="0" hangingPunct="1">
              <a:lnSpc>
                <a:spcPct val="90000"/>
              </a:lnSpc>
              <a:spcBef>
                <a:spcPts val="300"/>
              </a:spcBef>
              <a:buClr>
                <a:schemeClr val="accent1"/>
              </a:buClr>
              <a:buFont typeface="Arial" panose="020B0604020202020204" pitchFamily="34" charset="0"/>
              <a:buChar char="•"/>
              <a:defRPr lang="en-US" sz="1400" kern="1200" dirty="0" smtClean="0">
                <a:solidFill>
                  <a:schemeClr val="bg2">
                    <a:lumMod val="75000"/>
                  </a:schemeClr>
                </a:solidFill>
                <a:latin typeface="+mn-lt"/>
                <a:ea typeface="+mn-ea"/>
                <a:cs typeface="+mn-cs"/>
              </a:defRPr>
            </a:lvl3pPr>
            <a:lvl4pPr marL="974725" indent="-231775" algn="l" defTabSz="914400" rtl="0" eaLnBrk="1" latinLnBrk="0" hangingPunct="1">
              <a:lnSpc>
                <a:spcPct val="90000"/>
              </a:lnSpc>
              <a:spcBef>
                <a:spcPts val="300"/>
              </a:spcBef>
              <a:buClr>
                <a:schemeClr val="accent1"/>
              </a:buClr>
              <a:buFont typeface="Arial" panose="020B0604020202020204" pitchFamily="34" charset="0"/>
              <a:buChar char="•"/>
              <a:defRPr lang="en-US" sz="1400" kern="1200" dirty="0" smtClean="0">
                <a:solidFill>
                  <a:schemeClr val="bg2">
                    <a:lumMod val="75000"/>
                  </a:schemeClr>
                </a:solidFill>
                <a:latin typeface="+mn-lt"/>
                <a:ea typeface="+mn-ea"/>
                <a:cs typeface="+mn-cs"/>
              </a:defRPr>
            </a:lvl4pPr>
            <a:lvl5pPr marL="1201738" indent="-233363" algn="l" defTabSz="914400" rtl="0" eaLnBrk="1" latinLnBrk="0" hangingPunct="1">
              <a:lnSpc>
                <a:spcPct val="90000"/>
              </a:lnSpc>
              <a:spcBef>
                <a:spcPts val="300"/>
              </a:spcBef>
              <a:buClr>
                <a:schemeClr val="accent1"/>
              </a:buClr>
              <a:buFont typeface="Arial" panose="020B0604020202020204" pitchFamily="34" charset="0"/>
              <a:buChar char="•"/>
              <a:defRPr lang="en-US" sz="1400" kern="1200" dirty="0">
                <a:solidFill>
                  <a:schemeClr val="bg2">
                    <a:lumMod val="75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25"/>
          </p:nvPr>
        </p:nvSpPr>
        <p:spPr>
          <a:xfrm>
            <a:off x="504825" y="1530349"/>
            <a:ext cx="2514600" cy="54864"/>
          </a:xfrm>
          <a:solidFill>
            <a:schemeClr val="accent1"/>
          </a:solidFill>
          <a:ln>
            <a:noFill/>
          </a:ln>
        </p:spPr>
        <p:txBody>
          <a:bodyPr vert="horz" wrap="square" lIns="91440" tIns="45720" rIns="91440" bIns="45720" numCol="1" anchor="t" anchorCtr="0" compatLnSpc="1">
            <a:prstTxWarp prst="textNoShape">
              <a:avLst/>
            </a:prstTxWarp>
          </a:bodyPr>
          <a:lstStyle>
            <a:lvl1pPr marL="0" indent="0">
              <a:buNone/>
              <a:defRPr lang="en-US" sz="1000" dirty="0">
                <a:noFill/>
              </a:defRPr>
            </a:lvl1pPr>
          </a:lstStyle>
          <a:p>
            <a:pPr marL="0" lvl="0"/>
            <a:endParaRPr lang="en-US" dirty="0"/>
          </a:p>
        </p:txBody>
      </p:sp>
      <p:sp>
        <p:nvSpPr>
          <p:cNvPr id="34" name="Text Placeholder 6"/>
          <p:cNvSpPr>
            <a:spLocks noGrp="1"/>
          </p:cNvSpPr>
          <p:nvPr>
            <p:ph type="body" sz="quarter" idx="26"/>
          </p:nvPr>
        </p:nvSpPr>
        <p:spPr>
          <a:xfrm>
            <a:off x="3395663" y="1530349"/>
            <a:ext cx="2514600" cy="54864"/>
          </a:xfrm>
          <a:solidFill>
            <a:schemeClr val="accent1"/>
          </a:solidFill>
          <a:ln>
            <a:noFill/>
          </a:ln>
        </p:spPr>
        <p:txBody>
          <a:bodyPr vert="horz" wrap="square" lIns="91440" tIns="45720" rIns="91440" bIns="45720" numCol="1" anchor="t" anchorCtr="0" compatLnSpc="1">
            <a:prstTxWarp prst="textNoShape">
              <a:avLst/>
            </a:prstTxWarp>
          </a:bodyPr>
          <a:lstStyle>
            <a:lvl1pPr marL="0" indent="0">
              <a:buNone/>
              <a:defRPr lang="en-US" sz="1000" dirty="0">
                <a:noFill/>
              </a:defRPr>
            </a:lvl1pPr>
          </a:lstStyle>
          <a:p>
            <a:pPr marL="0" lvl="0"/>
            <a:endParaRPr lang="en-US" dirty="0"/>
          </a:p>
        </p:txBody>
      </p:sp>
      <p:sp>
        <p:nvSpPr>
          <p:cNvPr id="35" name="Text Placeholder 6"/>
          <p:cNvSpPr>
            <a:spLocks noGrp="1"/>
          </p:cNvSpPr>
          <p:nvPr>
            <p:ph type="body" sz="quarter" idx="27"/>
          </p:nvPr>
        </p:nvSpPr>
        <p:spPr>
          <a:xfrm>
            <a:off x="6286501" y="1530349"/>
            <a:ext cx="2514600" cy="54864"/>
          </a:xfrm>
          <a:solidFill>
            <a:schemeClr val="accent1"/>
          </a:solidFill>
          <a:ln>
            <a:noFill/>
          </a:ln>
        </p:spPr>
        <p:txBody>
          <a:bodyPr vert="horz" wrap="square" lIns="91440" tIns="45720" rIns="91440" bIns="45720" numCol="1" anchor="t" anchorCtr="0" compatLnSpc="1">
            <a:prstTxWarp prst="textNoShape">
              <a:avLst/>
            </a:prstTxWarp>
          </a:bodyPr>
          <a:lstStyle>
            <a:lvl1pPr marL="0" indent="0">
              <a:buNone/>
              <a:defRPr lang="en-US" sz="1000" dirty="0">
                <a:noFill/>
              </a:defRPr>
            </a:lvl1pPr>
          </a:lstStyle>
          <a:p>
            <a:pPr marL="0" lvl="0"/>
            <a:endParaRPr lang="en-US" dirty="0"/>
          </a:p>
        </p:txBody>
      </p:sp>
      <p:sp>
        <p:nvSpPr>
          <p:cNvPr id="36" name="Text Placeholder 6"/>
          <p:cNvSpPr>
            <a:spLocks noGrp="1"/>
          </p:cNvSpPr>
          <p:nvPr>
            <p:ph type="body" sz="quarter" idx="28"/>
          </p:nvPr>
        </p:nvSpPr>
        <p:spPr>
          <a:xfrm>
            <a:off x="9177338" y="1530349"/>
            <a:ext cx="2514600" cy="54864"/>
          </a:xfrm>
          <a:solidFill>
            <a:schemeClr val="accent1"/>
          </a:solidFill>
          <a:ln>
            <a:noFill/>
          </a:ln>
        </p:spPr>
        <p:txBody>
          <a:bodyPr vert="horz" wrap="square" lIns="91440" tIns="45720" rIns="91440" bIns="45720" numCol="1" anchor="t" anchorCtr="0" compatLnSpc="1">
            <a:prstTxWarp prst="textNoShape">
              <a:avLst/>
            </a:prstTxWarp>
          </a:bodyPr>
          <a:lstStyle>
            <a:lvl1pPr marL="0" indent="0">
              <a:buNone/>
              <a:defRPr lang="en-US" sz="1000" dirty="0">
                <a:noFill/>
              </a:defRPr>
            </a:lvl1pPr>
          </a:lstStyle>
          <a:p>
            <a:pPr marL="0" lvl="0"/>
            <a:endParaRPr lang="en-US" dirty="0"/>
          </a:p>
        </p:txBody>
      </p:sp>
      <p:pic>
        <p:nvPicPr>
          <p:cNvPr id="21" name="Picture 20"/>
          <p:cNvPicPr>
            <a:picLocks noChangeAspect="1"/>
          </p:cNvPicPr>
          <p:nvPr userDrawn="1"/>
        </p:nvPicPr>
        <p:blipFill>
          <a:blip r:embed="rId2"/>
          <a:stretch>
            <a:fillRect/>
          </a:stretch>
        </p:blipFill>
        <p:spPr>
          <a:xfrm>
            <a:off x="502921" y="6353176"/>
            <a:ext cx="1007178" cy="245744"/>
          </a:xfrm>
          <a:prstGeom prst="rect">
            <a:avLst/>
          </a:prstGeom>
        </p:spPr>
      </p:pic>
    </p:spTree>
    <p:extLst>
      <p:ext uri="{BB962C8B-B14F-4D97-AF65-F5344CB8AC3E}">
        <p14:creationId xmlns:p14="http://schemas.microsoft.com/office/powerpoint/2010/main" val="3427302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w/ Chart">
    <p:spTree>
      <p:nvGrpSpPr>
        <p:cNvPr id="1" name=""/>
        <p:cNvGrpSpPr/>
        <p:nvPr/>
      </p:nvGrpSpPr>
      <p:grpSpPr>
        <a:xfrm>
          <a:off x="0" y="0"/>
          <a:ext cx="0" cy="0"/>
          <a:chOff x="0" y="0"/>
          <a:chExt cx="0" cy="0"/>
        </a:xfrm>
      </p:grpSpPr>
      <p:sp>
        <p:nvSpPr>
          <p:cNvPr id="8" name="Rectangle 7"/>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04824" y="1528762"/>
            <a:ext cx="3562351" cy="4824413"/>
          </a:xfrm>
        </p:spPr>
        <p:txBody>
          <a:bodyPr/>
          <a:lstStyle>
            <a:lvl1pPr marL="285750" indent="-285750">
              <a:spcBef>
                <a:spcPts val="0"/>
              </a:spcBef>
              <a:defRPr sz="1600">
                <a:solidFill>
                  <a:schemeClr val="accent1"/>
                </a:solidFill>
              </a:defRPr>
            </a:lvl1pPr>
            <a:lvl2pPr marL="287338" indent="-228600">
              <a:spcBef>
                <a:spcPts val="300"/>
              </a:spcBef>
              <a:buFont typeface="Arial" panose="020B0604020202020204" pitchFamily="34" charset="0"/>
              <a:buChar char="•"/>
              <a:defRPr>
                <a:solidFill>
                  <a:schemeClr val="bg2">
                    <a:lumMod val="75000"/>
                  </a:schemeClr>
                </a:solidFill>
              </a:defRPr>
            </a:lvl2pPr>
            <a:lvl3pPr marL="514350" indent="-228600">
              <a:spcBef>
                <a:spcPts val="300"/>
              </a:spcBef>
              <a:buClr>
                <a:schemeClr val="accent1"/>
              </a:buClr>
              <a:buFont typeface="Arial" panose="020B0604020202020204" pitchFamily="34" charset="0"/>
              <a:buChar char="•"/>
              <a:defRPr>
                <a:solidFill>
                  <a:schemeClr val="bg2">
                    <a:lumMod val="75000"/>
                  </a:schemeClr>
                </a:solidFill>
              </a:defRPr>
            </a:lvl3pPr>
            <a:lvl4pPr marL="739775" indent="-228600">
              <a:spcBef>
                <a:spcPts val="300"/>
              </a:spcBef>
              <a:buClr>
                <a:schemeClr val="accent1"/>
              </a:buClr>
              <a:buFont typeface="Arial" panose="020B0604020202020204" pitchFamily="34" charset="0"/>
              <a:buChar char="•"/>
              <a:defRPr>
                <a:solidFill>
                  <a:schemeClr val="bg2">
                    <a:lumMod val="75000"/>
                  </a:schemeClr>
                </a:solidFill>
              </a:defRPr>
            </a:lvl4pPr>
            <a:lvl5pPr marL="974725" indent="-228600">
              <a:spcBef>
                <a:spcPts val="300"/>
              </a:spcBef>
              <a:buClr>
                <a:schemeClr val="accent1"/>
              </a:buClr>
              <a:buFont typeface="Arial" panose="020B0604020202020204" pitchFamily="34" charset="0"/>
              <a:buChar char="•"/>
              <a:defRPr>
                <a:solidFill>
                  <a:schemeClr val="bg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a:xfrm>
            <a:off x="1664566" y="6356350"/>
            <a:ext cx="4114800" cy="311150"/>
          </a:xfrm>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lang="en-US" dirty="0" smtClean="0"/>
              <a:t>©2016 PayPal Inc. Confidential and proprietary.</a:t>
            </a:r>
            <a:endParaRPr lang="en-US" dirty="0"/>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pPr/>
              <a:t>‹#›</a:t>
            </a:fld>
            <a:endParaRPr lang="en-US" dirty="0"/>
          </a:p>
        </p:txBody>
      </p:sp>
      <p:sp>
        <p:nvSpPr>
          <p:cNvPr id="11" name="Text Placeholder 10"/>
          <p:cNvSpPr>
            <a:spLocks noGrp="1"/>
          </p:cNvSpPr>
          <p:nvPr>
            <p:ph type="body" sz="quarter" idx="13"/>
          </p:nvPr>
        </p:nvSpPr>
        <p:spPr>
          <a:xfrm>
            <a:off x="503238" y="851806"/>
            <a:ext cx="11188700" cy="479425"/>
          </a:xfrm>
        </p:spPr>
        <p:txBody>
          <a:bodyPr>
            <a:normAutofit/>
          </a:bodyPr>
          <a:lstStyle>
            <a:lvl1pPr marL="0" indent="0">
              <a:buNone/>
              <a:defRPr sz="2000">
                <a:solidFill>
                  <a:schemeClr val="bg2">
                    <a:lumMod val="75000"/>
                  </a:schemeClr>
                </a:solidFill>
                <a:latin typeface="+mn-lt"/>
              </a:defRPr>
            </a:lvl1pPr>
          </a:lstStyle>
          <a:p>
            <a:pPr lvl="0"/>
            <a:r>
              <a:rPr lang="en-US" dirty="0" smtClean="0"/>
              <a:t>Click to edit Master text styles</a:t>
            </a:r>
          </a:p>
        </p:txBody>
      </p:sp>
      <p:sp>
        <p:nvSpPr>
          <p:cNvPr id="7" name="Chart Placeholder 6"/>
          <p:cNvSpPr>
            <a:spLocks noGrp="1"/>
          </p:cNvSpPr>
          <p:nvPr>
            <p:ph type="chart" sz="quarter" idx="14" hasCustomPrompt="1"/>
          </p:nvPr>
        </p:nvSpPr>
        <p:spPr>
          <a:xfrm>
            <a:off x="4314825" y="1524000"/>
            <a:ext cx="7377113" cy="4829175"/>
          </a:xfrm>
        </p:spPr>
        <p:txBody>
          <a:bodyPr lIns="91440" tIns="914400" anchor="ctr"/>
          <a:lstStyle>
            <a:lvl1pPr algn="ctr">
              <a:defRPr baseline="0"/>
            </a:lvl1pPr>
          </a:lstStyle>
          <a:p>
            <a:r>
              <a:rPr lang="en-US" dirty="0" smtClean="0"/>
              <a:t>Click icon to insert pie chart</a:t>
            </a:r>
            <a:endParaRPr lang="en-US" dirty="0"/>
          </a:p>
        </p:txBody>
      </p:sp>
      <p:pic>
        <p:nvPicPr>
          <p:cNvPr id="12" name="Picture 11"/>
          <p:cNvPicPr>
            <a:picLocks noChangeAspect="1"/>
          </p:cNvPicPr>
          <p:nvPr userDrawn="1"/>
        </p:nvPicPr>
        <p:blipFill>
          <a:blip r:embed="rId2"/>
          <a:stretch>
            <a:fillRect/>
          </a:stretch>
        </p:blipFill>
        <p:spPr>
          <a:xfrm>
            <a:off x="502921" y="6353176"/>
            <a:ext cx="1007178" cy="245744"/>
          </a:xfrm>
          <a:prstGeom prst="rect">
            <a:avLst/>
          </a:prstGeom>
        </p:spPr>
      </p:pic>
    </p:spTree>
    <p:extLst>
      <p:ext uri="{BB962C8B-B14F-4D97-AF65-F5344CB8AC3E}">
        <p14:creationId xmlns:p14="http://schemas.microsoft.com/office/powerpoint/2010/main" val="3621214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Sub Head only">
    <p:spTree>
      <p:nvGrpSpPr>
        <p:cNvPr id="1" name=""/>
        <p:cNvGrpSpPr/>
        <p:nvPr/>
      </p:nvGrpSpPr>
      <p:grpSpPr>
        <a:xfrm>
          <a:off x="0" y="0"/>
          <a:ext cx="0" cy="0"/>
          <a:chOff x="0" y="0"/>
          <a:chExt cx="0" cy="0"/>
        </a:xfrm>
      </p:grpSpPr>
      <p:sp>
        <p:nvSpPr>
          <p:cNvPr id="8" name="Rectangle 7"/>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Footer Placeholder 4"/>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lang="en-US" dirty="0" smtClean="0"/>
              <a:t>©2016 PayPal Inc. Confidential and proprietary.</a:t>
            </a:r>
            <a:endParaRPr lang="en-US" dirty="0"/>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pPr/>
              <a:t>‹#›</a:t>
            </a:fld>
            <a:endParaRPr lang="en-US" dirty="0"/>
          </a:p>
        </p:txBody>
      </p:sp>
      <p:sp>
        <p:nvSpPr>
          <p:cNvPr id="11" name="Text Placeholder 10"/>
          <p:cNvSpPr>
            <a:spLocks noGrp="1"/>
          </p:cNvSpPr>
          <p:nvPr>
            <p:ph type="body" sz="quarter" idx="13"/>
          </p:nvPr>
        </p:nvSpPr>
        <p:spPr>
          <a:xfrm>
            <a:off x="503238" y="851806"/>
            <a:ext cx="11188700" cy="479425"/>
          </a:xfrm>
        </p:spPr>
        <p:txBody>
          <a:bodyPr>
            <a:normAutofit/>
          </a:bodyPr>
          <a:lstStyle>
            <a:lvl1pPr marL="0" indent="0">
              <a:buNone/>
              <a:defRPr sz="2000">
                <a:solidFill>
                  <a:schemeClr val="bg2">
                    <a:lumMod val="75000"/>
                  </a:schemeClr>
                </a:solidFill>
                <a:latin typeface="+mn-lt"/>
              </a:defRPr>
            </a:lvl1pPr>
          </a:lstStyle>
          <a:p>
            <a:pPr lvl="0"/>
            <a:r>
              <a:rPr lang="en-US" dirty="0" smtClean="0"/>
              <a:t>Click to edit Master text styles</a:t>
            </a:r>
          </a:p>
        </p:txBody>
      </p:sp>
      <p:pic>
        <p:nvPicPr>
          <p:cNvPr id="10" name="Picture 9"/>
          <p:cNvPicPr>
            <a:picLocks noChangeAspect="1"/>
          </p:cNvPicPr>
          <p:nvPr userDrawn="1"/>
        </p:nvPicPr>
        <p:blipFill>
          <a:blip r:embed="rId2"/>
          <a:stretch>
            <a:fillRect/>
          </a:stretch>
        </p:blipFill>
        <p:spPr>
          <a:xfrm>
            <a:off x="502921" y="6353176"/>
            <a:ext cx="1007178" cy="245744"/>
          </a:xfrm>
          <a:prstGeom prst="rect">
            <a:avLst/>
          </a:prstGeom>
        </p:spPr>
      </p:pic>
    </p:spTree>
    <p:extLst>
      <p:ext uri="{BB962C8B-B14F-4D97-AF65-F5344CB8AC3E}">
        <p14:creationId xmlns:p14="http://schemas.microsoft.com/office/powerpoint/2010/main" val="4220341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ull Bleed Gradient">
    <p:spTree>
      <p:nvGrpSpPr>
        <p:cNvPr id="1" name=""/>
        <p:cNvGrpSpPr/>
        <p:nvPr/>
      </p:nvGrpSpPr>
      <p:grpSpPr>
        <a:xfrm>
          <a:off x="0" y="0"/>
          <a:ext cx="0" cy="0"/>
          <a:chOff x="0" y="0"/>
          <a:chExt cx="0" cy="0"/>
        </a:xfrm>
      </p:grpSpPr>
      <p:sp>
        <p:nvSpPr>
          <p:cNvPr id="11" name="Rectangle 10"/>
          <p:cNvSpPr/>
          <p:nvPr userDrawn="1"/>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title"/>
          </p:nvPr>
        </p:nvSpPr>
        <p:spPr>
          <a:xfrm>
            <a:off x="504824" y="527050"/>
            <a:ext cx="11187113" cy="311150"/>
          </a:xfrm>
        </p:spPr>
        <p:txBody>
          <a:bodyPr/>
          <a:lstStyle>
            <a:lvl1pPr>
              <a:defRPr>
                <a:solidFill>
                  <a:schemeClr val="bg1"/>
                </a:solidFill>
              </a:defRPr>
            </a:lvl1pPr>
          </a:lstStyle>
          <a:p>
            <a:r>
              <a:rPr lang="en-US" dirty="0" smtClean="0"/>
              <a:t>Click to edit Master title style</a:t>
            </a:r>
            <a:endParaRPr lang="en-US" dirty="0"/>
          </a:p>
        </p:txBody>
      </p:sp>
      <p:sp>
        <p:nvSpPr>
          <p:cNvPr id="6" name="Footer Placeholder 5"/>
          <p:cNvSpPr>
            <a:spLocks noGrp="1"/>
          </p:cNvSpPr>
          <p:nvPr>
            <p:ph type="ftr" sz="quarter" idx="11"/>
          </p:nvPr>
        </p:nvSpPr>
        <p:spPr/>
        <p:txBody>
          <a:bodyPr/>
          <a:lstStyle>
            <a:lvl1pPr>
              <a:defRPr>
                <a:solidFill>
                  <a:schemeClr val="bg1">
                    <a:alpha val="60000"/>
                  </a:schemeClr>
                </a:solidFill>
              </a:defRPr>
            </a:lvl1pPr>
          </a:lstStyle>
          <a:p>
            <a:r>
              <a:rPr lang="en-US" dirty="0" smtClean="0"/>
              <a:t>©2016 PayPal Inc. Confidential and proprietary.</a:t>
            </a:r>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pPr/>
              <a:t>‹#›</a:t>
            </a:fld>
            <a:endParaRPr lang="en-US" dirty="0"/>
          </a:p>
        </p:txBody>
      </p:sp>
      <p:sp>
        <p:nvSpPr>
          <p:cNvPr id="13" name="Text Placeholder 10"/>
          <p:cNvSpPr>
            <a:spLocks noGrp="1"/>
          </p:cNvSpPr>
          <p:nvPr>
            <p:ph type="body" sz="quarter" idx="14"/>
          </p:nvPr>
        </p:nvSpPr>
        <p:spPr>
          <a:xfrm>
            <a:off x="503238" y="851806"/>
            <a:ext cx="11188700" cy="479425"/>
          </a:xfrm>
        </p:spPr>
        <p:txBody>
          <a:bodyPr>
            <a:normAutofit/>
          </a:bodyPr>
          <a:lstStyle>
            <a:lvl1pPr marL="0" indent="0">
              <a:buNone/>
              <a:defRPr sz="2000">
                <a:solidFill>
                  <a:schemeClr val="bg1">
                    <a:alpha val="60000"/>
                  </a:schemeClr>
                </a:solidFill>
                <a:latin typeface="+mn-lt"/>
              </a:defRPr>
            </a:lvl1pPr>
          </a:lstStyle>
          <a:p>
            <a:pPr lvl="0"/>
            <a:r>
              <a:rPr lang="en-US" dirty="0" smtClean="0"/>
              <a:t>Click to edit Master text styles</a:t>
            </a:r>
          </a:p>
        </p:txBody>
      </p:sp>
      <p:grpSp>
        <p:nvGrpSpPr>
          <p:cNvPr id="8" name="Group 7"/>
          <p:cNvGrpSpPr/>
          <p:nvPr userDrawn="1"/>
        </p:nvGrpSpPr>
        <p:grpSpPr>
          <a:xfrm>
            <a:off x="503238" y="6350761"/>
            <a:ext cx="999330" cy="243258"/>
            <a:chOff x="842963" y="5748338"/>
            <a:chExt cx="1206499" cy="293687"/>
          </a:xfrm>
        </p:grpSpPr>
        <p:sp>
          <p:nvSpPr>
            <p:cNvPr id="9" name="Freeform 5"/>
            <p:cNvSpPr>
              <a:spLocks noEditPoints="1"/>
            </p:cNvSpPr>
            <p:nvPr userDrawn="1"/>
          </p:nvSpPr>
          <p:spPr bwMode="auto">
            <a:xfrm>
              <a:off x="1668463"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4 w 218"/>
                <a:gd name="T11" fmla="*/ 247 h 247"/>
                <a:gd name="T12" fmla="*/ 62 w 218"/>
                <a:gd name="T13" fmla="*/ 240 h 247"/>
                <a:gd name="T14" fmla="*/ 72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3" y="247"/>
                    <a:pt x="8" y="247"/>
                  </a:cubicBezTo>
                  <a:cubicBezTo>
                    <a:pt x="54" y="247"/>
                    <a:pt x="54" y="247"/>
                    <a:pt x="54" y="247"/>
                  </a:cubicBezTo>
                  <a:cubicBezTo>
                    <a:pt x="58" y="247"/>
                    <a:pt x="62" y="244"/>
                    <a:pt x="62" y="240"/>
                  </a:cubicBezTo>
                  <a:cubicBezTo>
                    <a:pt x="72" y="175"/>
                    <a:pt x="72" y="175"/>
                    <a:pt x="72" y="175"/>
                  </a:cubicBezTo>
                  <a:cubicBezTo>
                    <a:pt x="73" y="169"/>
                    <a:pt x="79" y="165"/>
                    <a:pt x="85" y="165"/>
                  </a:cubicBezTo>
                  <a:cubicBezTo>
                    <a:pt x="113" y="165"/>
                    <a:pt x="113" y="165"/>
                    <a:pt x="113" y="165"/>
                  </a:cubicBezTo>
                  <a:cubicBezTo>
                    <a:pt x="171"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8" y="64"/>
                    <a:pt x="150" y="72"/>
                    <a:pt x="148" y="8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noEditPoints="1"/>
            </p:cNvSpPr>
            <p:nvPr userDrawn="1"/>
          </p:nvSpPr>
          <p:spPr bwMode="auto">
            <a:xfrm>
              <a:off x="1196975"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1 w 218"/>
                <a:gd name="T11" fmla="*/ 247 h 247"/>
                <a:gd name="T12" fmla="*/ 63 w 218"/>
                <a:gd name="T13" fmla="*/ 237 h 247"/>
                <a:gd name="T14" fmla="*/ 73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4" y="247"/>
                    <a:pt x="8" y="247"/>
                  </a:cubicBezTo>
                  <a:cubicBezTo>
                    <a:pt x="51" y="247"/>
                    <a:pt x="51" y="247"/>
                    <a:pt x="51" y="247"/>
                  </a:cubicBezTo>
                  <a:cubicBezTo>
                    <a:pt x="57" y="247"/>
                    <a:pt x="62" y="243"/>
                    <a:pt x="63" y="237"/>
                  </a:cubicBezTo>
                  <a:cubicBezTo>
                    <a:pt x="73" y="175"/>
                    <a:pt x="73" y="175"/>
                    <a:pt x="73" y="175"/>
                  </a:cubicBezTo>
                  <a:cubicBezTo>
                    <a:pt x="74" y="169"/>
                    <a:pt x="79" y="165"/>
                    <a:pt x="85" y="165"/>
                  </a:cubicBezTo>
                  <a:cubicBezTo>
                    <a:pt x="113" y="165"/>
                    <a:pt x="113" y="165"/>
                    <a:pt x="113" y="165"/>
                  </a:cubicBezTo>
                  <a:cubicBezTo>
                    <a:pt x="172"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9" y="64"/>
                    <a:pt x="150" y="72"/>
                    <a:pt x="148" y="8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noEditPoints="1"/>
            </p:cNvSpPr>
            <p:nvPr userDrawn="1"/>
          </p:nvSpPr>
          <p:spPr bwMode="auto">
            <a:xfrm>
              <a:off x="1344613" y="5872163"/>
              <a:ext cx="158750"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20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5 w 212"/>
                <a:gd name="T33" fmla="*/ 87 h 173"/>
                <a:gd name="T34" fmla="*/ 97 w 212"/>
                <a:gd name="T35" fmla="*/ 128 h 173"/>
                <a:gd name="T36" fmla="*/ 68 w 212"/>
                <a:gd name="T37" fmla="*/ 116 h 173"/>
                <a:gd name="T38" fmla="*/ 61 w 212"/>
                <a:gd name="T39" fmla="*/ 87 h 173"/>
                <a:gd name="T40" fmla="*/ 109 w 212"/>
                <a:gd name="T41" fmla="*/ 45 h 173"/>
                <a:gd name="T42" fmla="*/ 137 w 212"/>
                <a:gd name="T43" fmla="*/ 57 h 173"/>
                <a:gd name="T44" fmla="*/ 145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2" y="36"/>
                    <a:pt x="4" y="86"/>
                  </a:cubicBezTo>
                  <a:cubicBezTo>
                    <a:pt x="0" y="111"/>
                    <a:pt x="6" y="135"/>
                    <a:pt x="20" y="151"/>
                  </a:cubicBezTo>
                  <a:cubicBezTo>
                    <a:pt x="33"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9" y="4"/>
                    <a:pt x="204" y="4"/>
                  </a:cubicBezTo>
                  <a:close/>
                  <a:moveTo>
                    <a:pt x="145" y="87"/>
                  </a:moveTo>
                  <a:cubicBezTo>
                    <a:pt x="141" y="112"/>
                    <a:pt x="121" y="128"/>
                    <a:pt x="97" y="128"/>
                  </a:cubicBezTo>
                  <a:cubicBezTo>
                    <a:pt x="84" y="128"/>
                    <a:pt x="74" y="124"/>
                    <a:pt x="68" y="116"/>
                  </a:cubicBezTo>
                  <a:cubicBezTo>
                    <a:pt x="62" y="109"/>
                    <a:pt x="59" y="98"/>
                    <a:pt x="61" y="87"/>
                  </a:cubicBezTo>
                  <a:cubicBezTo>
                    <a:pt x="65" y="62"/>
                    <a:pt x="85" y="45"/>
                    <a:pt x="109" y="45"/>
                  </a:cubicBezTo>
                  <a:cubicBezTo>
                    <a:pt x="121" y="45"/>
                    <a:pt x="131" y="50"/>
                    <a:pt x="137" y="57"/>
                  </a:cubicBezTo>
                  <a:cubicBezTo>
                    <a:pt x="144" y="65"/>
                    <a:pt x="147" y="75"/>
                    <a:pt x="145" y="8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1817688" y="5872163"/>
              <a:ext cx="157162"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19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4 w 212"/>
                <a:gd name="T33" fmla="*/ 87 h 173"/>
                <a:gd name="T34" fmla="*/ 96 w 212"/>
                <a:gd name="T35" fmla="*/ 128 h 173"/>
                <a:gd name="T36" fmla="*/ 68 w 212"/>
                <a:gd name="T37" fmla="*/ 116 h 173"/>
                <a:gd name="T38" fmla="*/ 61 w 212"/>
                <a:gd name="T39" fmla="*/ 87 h 173"/>
                <a:gd name="T40" fmla="*/ 109 w 212"/>
                <a:gd name="T41" fmla="*/ 45 h 173"/>
                <a:gd name="T42" fmla="*/ 137 w 212"/>
                <a:gd name="T43" fmla="*/ 57 h 173"/>
                <a:gd name="T44" fmla="*/ 144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1" y="36"/>
                    <a:pt x="4" y="86"/>
                  </a:cubicBezTo>
                  <a:cubicBezTo>
                    <a:pt x="0" y="111"/>
                    <a:pt x="5" y="135"/>
                    <a:pt x="19" y="151"/>
                  </a:cubicBezTo>
                  <a:cubicBezTo>
                    <a:pt x="32"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8" y="4"/>
                    <a:pt x="204" y="4"/>
                  </a:cubicBezTo>
                  <a:close/>
                  <a:moveTo>
                    <a:pt x="144" y="87"/>
                  </a:moveTo>
                  <a:cubicBezTo>
                    <a:pt x="140" y="112"/>
                    <a:pt x="121" y="128"/>
                    <a:pt x="96" y="128"/>
                  </a:cubicBezTo>
                  <a:cubicBezTo>
                    <a:pt x="84" y="128"/>
                    <a:pt x="74" y="124"/>
                    <a:pt x="68" y="116"/>
                  </a:cubicBezTo>
                  <a:cubicBezTo>
                    <a:pt x="61" y="109"/>
                    <a:pt x="59" y="98"/>
                    <a:pt x="61" y="87"/>
                  </a:cubicBezTo>
                  <a:cubicBezTo>
                    <a:pt x="65" y="62"/>
                    <a:pt x="85" y="45"/>
                    <a:pt x="109" y="45"/>
                  </a:cubicBezTo>
                  <a:cubicBezTo>
                    <a:pt x="121" y="45"/>
                    <a:pt x="131" y="50"/>
                    <a:pt x="137" y="57"/>
                  </a:cubicBezTo>
                  <a:cubicBezTo>
                    <a:pt x="144" y="65"/>
                    <a:pt x="146" y="75"/>
                    <a:pt x="144" y="8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1517650" y="5875338"/>
              <a:ext cx="155575" cy="166687"/>
            </a:xfrm>
            <a:custGeom>
              <a:avLst/>
              <a:gdLst>
                <a:gd name="T0" fmla="*/ 200 w 210"/>
                <a:gd name="T1" fmla="*/ 0 h 223"/>
                <a:gd name="T2" fmla="*/ 157 w 210"/>
                <a:gd name="T3" fmla="*/ 0 h 223"/>
                <a:gd name="T4" fmla="*/ 147 w 210"/>
                <a:gd name="T5" fmla="*/ 6 h 223"/>
                <a:gd name="T6" fmla="*/ 88 w 210"/>
                <a:gd name="T7" fmla="*/ 93 h 223"/>
                <a:gd name="T8" fmla="*/ 63 w 210"/>
                <a:gd name="T9" fmla="*/ 9 h 223"/>
                <a:gd name="T10" fmla="*/ 51 w 210"/>
                <a:gd name="T11" fmla="*/ 0 h 223"/>
                <a:gd name="T12" fmla="*/ 9 w 210"/>
                <a:gd name="T13" fmla="*/ 0 h 223"/>
                <a:gd name="T14" fmla="*/ 2 w 210"/>
                <a:gd name="T15" fmla="*/ 10 h 223"/>
                <a:gd name="T16" fmla="*/ 49 w 210"/>
                <a:gd name="T17" fmla="*/ 149 h 223"/>
                <a:gd name="T18" fmla="*/ 5 w 210"/>
                <a:gd name="T19" fmla="*/ 211 h 223"/>
                <a:gd name="T20" fmla="*/ 11 w 210"/>
                <a:gd name="T21" fmla="*/ 223 h 223"/>
                <a:gd name="T22" fmla="*/ 54 w 210"/>
                <a:gd name="T23" fmla="*/ 223 h 223"/>
                <a:gd name="T24" fmla="*/ 64 w 210"/>
                <a:gd name="T25" fmla="*/ 218 h 223"/>
                <a:gd name="T26" fmla="*/ 206 w 210"/>
                <a:gd name="T27" fmla="*/ 12 h 223"/>
                <a:gd name="T28" fmla="*/ 200 w 210"/>
                <a:gd name="T2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223">
                  <a:moveTo>
                    <a:pt x="200" y="0"/>
                  </a:moveTo>
                  <a:cubicBezTo>
                    <a:pt x="157" y="0"/>
                    <a:pt x="157" y="0"/>
                    <a:pt x="157" y="0"/>
                  </a:cubicBezTo>
                  <a:cubicBezTo>
                    <a:pt x="153" y="0"/>
                    <a:pt x="149" y="2"/>
                    <a:pt x="147" y="6"/>
                  </a:cubicBezTo>
                  <a:cubicBezTo>
                    <a:pt x="88" y="93"/>
                    <a:pt x="88" y="93"/>
                    <a:pt x="88" y="93"/>
                  </a:cubicBezTo>
                  <a:cubicBezTo>
                    <a:pt x="63" y="9"/>
                    <a:pt x="63" y="9"/>
                    <a:pt x="63" y="9"/>
                  </a:cubicBezTo>
                  <a:cubicBezTo>
                    <a:pt x="61" y="4"/>
                    <a:pt x="56" y="0"/>
                    <a:pt x="51" y="0"/>
                  </a:cubicBezTo>
                  <a:cubicBezTo>
                    <a:pt x="9" y="0"/>
                    <a:pt x="9" y="0"/>
                    <a:pt x="9" y="0"/>
                  </a:cubicBezTo>
                  <a:cubicBezTo>
                    <a:pt x="4" y="0"/>
                    <a:pt x="0" y="5"/>
                    <a:pt x="2" y="10"/>
                  </a:cubicBezTo>
                  <a:cubicBezTo>
                    <a:pt x="49" y="149"/>
                    <a:pt x="49" y="149"/>
                    <a:pt x="49" y="149"/>
                  </a:cubicBezTo>
                  <a:cubicBezTo>
                    <a:pt x="5" y="211"/>
                    <a:pt x="5" y="211"/>
                    <a:pt x="5" y="211"/>
                  </a:cubicBezTo>
                  <a:cubicBezTo>
                    <a:pt x="1" y="216"/>
                    <a:pt x="5" y="223"/>
                    <a:pt x="11" y="223"/>
                  </a:cubicBezTo>
                  <a:cubicBezTo>
                    <a:pt x="54" y="223"/>
                    <a:pt x="54" y="223"/>
                    <a:pt x="54" y="223"/>
                  </a:cubicBezTo>
                  <a:cubicBezTo>
                    <a:pt x="58" y="223"/>
                    <a:pt x="61" y="221"/>
                    <a:pt x="64" y="218"/>
                  </a:cubicBezTo>
                  <a:cubicBezTo>
                    <a:pt x="206" y="12"/>
                    <a:pt x="206" y="12"/>
                    <a:pt x="206" y="12"/>
                  </a:cubicBezTo>
                  <a:cubicBezTo>
                    <a:pt x="210" y="7"/>
                    <a:pt x="206" y="0"/>
                    <a:pt x="200"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1978025" y="5813425"/>
              <a:ext cx="71437" cy="185737"/>
            </a:xfrm>
            <a:custGeom>
              <a:avLst/>
              <a:gdLst>
                <a:gd name="T0" fmla="*/ 37 w 94"/>
                <a:gd name="T1" fmla="*/ 6 h 247"/>
                <a:gd name="T2" fmla="*/ 1 w 94"/>
                <a:gd name="T3" fmla="*/ 239 h 247"/>
                <a:gd name="T4" fmla="*/ 8 w 94"/>
                <a:gd name="T5" fmla="*/ 247 h 247"/>
                <a:gd name="T6" fmla="*/ 45 w 94"/>
                <a:gd name="T7" fmla="*/ 247 h 247"/>
                <a:gd name="T8" fmla="*/ 57 w 94"/>
                <a:gd name="T9" fmla="*/ 237 h 247"/>
                <a:gd name="T10" fmla="*/ 93 w 94"/>
                <a:gd name="T11" fmla="*/ 9 h 247"/>
                <a:gd name="T12" fmla="*/ 86 w 94"/>
                <a:gd name="T13" fmla="*/ 0 h 247"/>
                <a:gd name="T14" fmla="*/ 44 w 94"/>
                <a:gd name="T15" fmla="*/ 0 h 247"/>
                <a:gd name="T16" fmla="*/ 37 w 94"/>
                <a:gd name="T17" fmla="*/ 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7">
                  <a:moveTo>
                    <a:pt x="37" y="6"/>
                  </a:moveTo>
                  <a:cubicBezTo>
                    <a:pt x="1" y="239"/>
                    <a:pt x="1" y="239"/>
                    <a:pt x="1" y="239"/>
                  </a:cubicBezTo>
                  <a:cubicBezTo>
                    <a:pt x="0" y="243"/>
                    <a:pt x="3" y="247"/>
                    <a:pt x="8" y="247"/>
                  </a:cubicBezTo>
                  <a:cubicBezTo>
                    <a:pt x="45" y="247"/>
                    <a:pt x="45" y="247"/>
                    <a:pt x="45" y="247"/>
                  </a:cubicBezTo>
                  <a:cubicBezTo>
                    <a:pt x="51" y="247"/>
                    <a:pt x="56" y="243"/>
                    <a:pt x="57" y="237"/>
                  </a:cubicBezTo>
                  <a:cubicBezTo>
                    <a:pt x="93" y="9"/>
                    <a:pt x="93" y="9"/>
                    <a:pt x="93" y="9"/>
                  </a:cubicBezTo>
                  <a:cubicBezTo>
                    <a:pt x="94" y="4"/>
                    <a:pt x="90" y="0"/>
                    <a:pt x="86" y="0"/>
                  </a:cubicBezTo>
                  <a:cubicBezTo>
                    <a:pt x="44" y="0"/>
                    <a:pt x="44" y="0"/>
                    <a:pt x="44" y="0"/>
                  </a:cubicBezTo>
                  <a:cubicBezTo>
                    <a:pt x="41" y="0"/>
                    <a:pt x="38" y="3"/>
                    <a:pt x="37" y="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842963" y="5748338"/>
              <a:ext cx="250825" cy="293687"/>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842963" y="5748338"/>
              <a:ext cx="227012" cy="260350"/>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842963" y="5748338"/>
              <a:ext cx="227012" cy="260350"/>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853467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805"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w/ Image">
    <p:spTree>
      <p:nvGrpSpPr>
        <p:cNvPr id="1" name=""/>
        <p:cNvGrpSpPr/>
        <p:nvPr/>
      </p:nvGrpSpPr>
      <p:grpSpPr>
        <a:xfrm>
          <a:off x="0" y="0"/>
          <a:ext cx="0" cy="0"/>
          <a:chOff x="0" y="0"/>
          <a:chExt cx="0" cy="0"/>
        </a:xfrm>
      </p:grpSpPr>
      <p:sp>
        <p:nvSpPr>
          <p:cNvPr id="8" name="Rectangle 7"/>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03238" y="527050"/>
            <a:ext cx="4519678" cy="31115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03238" y="1528762"/>
            <a:ext cx="4514851" cy="4824413"/>
          </a:xfrm>
        </p:spPr>
        <p:txBody>
          <a:bodyPr/>
          <a:lstStyle>
            <a:lvl1pPr marL="0" indent="0">
              <a:spcBef>
                <a:spcPts val="0"/>
              </a:spcBef>
              <a:buFont typeface="+mj-lt"/>
              <a:buNone/>
              <a:defRPr sz="1600">
                <a:solidFill>
                  <a:schemeClr val="accent1"/>
                </a:solidFill>
              </a:defRPr>
            </a:lvl1pPr>
            <a:lvl2pPr marL="287338" indent="-228600">
              <a:spcBef>
                <a:spcPts val="300"/>
              </a:spcBef>
              <a:buFont typeface="Arial" panose="020B0604020202020204" pitchFamily="34" charset="0"/>
              <a:buChar char="•"/>
              <a:defRPr>
                <a:solidFill>
                  <a:schemeClr val="bg2">
                    <a:lumMod val="75000"/>
                  </a:schemeClr>
                </a:solidFill>
              </a:defRPr>
            </a:lvl2pPr>
            <a:lvl3pPr marL="514350" indent="-228600">
              <a:spcBef>
                <a:spcPts val="300"/>
              </a:spcBef>
              <a:buClr>
                <a:schemeClr val="accent1"/>
              </a:buClr>
              <a:buFont typeface="Arial" panose="020B0604020202020204" pitchFamily="34" charset="0"/>
              <a:buChar char="•"/>
              <a:defRPr>
                <a:solidFill>
                  <a:schemeClr val="bg2">
                    <a:lumMod val="75000"/>
                  </a:schemeClr>
                </a:solidFill>
              </a:defRPr>
            </a:lvl3pPr>
            <a:lvl4pPr marL="739775" indent="-228600">
              <a:spcBef>
                <a:spcPts val="300"/>
              </a:spcBef>
              <a:buClr>
                <a:schemeClr val="accent1"/>
              </a:buClr>
              <a:buFont typeface="Arial" panose="020B0604020202020204" pitchFamily="34" charset="0"/>
              <a:buChar char="•"/>
              <a:defRPr>
                <a:solidFill>
                  <a:schemeClr val="bg2">
                    <a:lumMod val="75000"/>
                  </a:schemeClr>
                </a:solidFill>
              </a:defRPr>
            </a:lvl4pPr>
            <a:lvl5pPr marL="974725" indent="-228600">
              <a:spcBef>
                <a:spcPts val="300"/>
              </a:spcBef>
              <a:buClr>
                <a:schemeClr val="accent1"/>
              </a:buClr>
              <a:buFont typeface="Arial" panose="020B0604020202020204" pitchFamily="34" charset="0"/>
              <a:buChar char="•"/>
              <a:defRPr>
                <a:solidFill>
                  <a:schemeClr val="bg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a:xfrm>
            <a:off x="1664566" y="6356350"/>
            <a:ext cx="4114800" cy="311150"/>
          </a:xfrm>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lang="en-US" dirty="0" smtClean="0"/>
              <a:t>©2016 PayPal Inc. Confidential and proprietary.</a:t>
            </a:r>
            <a:endParaRPr lang="en-US" dirty="0"/>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pPr/>
              <a:t>‹#›</a:t>
            </a:fld>
            <a:endParaRPr lang="en-US" dirty="0"/>
          </a:p>
        </p:txBody>
      </p:sp>
      <p:sp>
        <p:nvSpPr>
          <p:cNvPr id="11" name="Text Placeholder 10"/>
          <p:cNvSpPr>
            <a:spLocks noGrp="1"/>
          </p:cNvSpPr>
          <p:nvPr>
            <p:ph type="body" sz="quarter" idx="13"/>
          </p:nvPr>
        </p:nvSpPr>
        <p:spPr>
          <a:xfrm>
            <a:off x="503238" y="851806"/>
            <a:ext cx="4519678" cy="479425"/>
          </a:xfrm>
        </p:spPr>
        <p:txBody>
          <a:bodyPr>
            <a:normAutofit/>
          </a:bodyPr>
          <a:lstStyle>
            <a:lvl1pPr marL="0" indent="0">
              <a:buNone/>
              <a:defRPr sz="2000">
                <a:solidFill>
                  <a:schemeClr val="bg2">
                    <a:lumMod val="75000"/>
                  </a:schemeClr>
                </a:solidFill>
                <a:latin typeface="+mn-lt"/>
              </a:defRPr>
            </a:lvl1pPr>
          </a:lstStyle>
          <a:p>
            <a:pPr lvl="0"/>
            <a:r>
              <a:rPr lang="en-US" dirty="0" smtClean="0"/>
              <a:t>Click to edit Master text styles</a:t>
            </a:r>
          </a:p>
        </p:txBody>
      </p:sp>
      <p:sp>
        <p:nvSpPr>
          <p:cNvPr id="7" name="Picture Placeholder 6"/>
          <p:cNvSpPr>
            <a:spLocks noGrp="1"/>
          </p:cNvSpPr>
          <p:nvPr>
            <p:ph type="pic" sz="quarter" idx="14" hasCustomPrompt="1"/>
          </p:nvPr>
        </p:nvSpPr>
        <p:spPr>
          <a:xfrm>
            <a:off x="5294219" y="488950"/>
            <a:ext cx="6400800" cy="5864225"/>
          </a:xfrm>
        </p:spPr>
        <p:txBody>
          <a:bodyPr tIns="914400" anchor="ctr"/>
          <a:lstStyle>
            <a:lvl1pPr marL="0" indent="0" algn="ctr" defTabSz="914400" rtl="0" eaLnBrk="1" latinLnBrk="0" hangingPunct="1">
              <a:lnSpc>
                <a:spcPct val="90000"/>
              </a:lnSpc>
              <a:spcBef>
                <a:spcPts val="1500"/>
              </a:spcBef>
              <a:buClr>
                <a:schemeClr val="accent1"/>
              </a:buClr>
              <a:buFont typeface="Arial" panose="020B0604020202020204" pitchFamily="34" charset="0"/>
              <a:buNone/>
              <a:defRPr lang="en-US" sz="1600" kern="1200" baseline="0" dirty="0">
                <a:solidFill>
                  <a:schemeClr val="accent1">
                    <a:alpha val="40000"/>
                  </a:schemeClr>
                </a:solidFill>
                <a:latin typeface="+mn-lt"/>
                <a:ea typeface="+mn-ea"/>
                <a:cs typeface="+mn-cs"/>
              </a:defRPr>
            </a:lvl1pPr>
          </a:lstStyle>
          <a:p>
            <a:r>
              <a:rPr lang="en-US" dirty="0" smtClean="0"/>
              <a:t>Click icon to insert picture</a:t>
            </a:r>
            <a:endParaRPr lang="en-US" dirty="0"/>
          </a:p>
        </p:txBody>
      </p:sp>
      <p:pic>
        <p:nvPicPr>
          <p:cNvPr id="12" name="Picture 11"/>
          <p:cNvPicPr>
            <a:picLocks noChangeAspect="1"/>
          </p:cNvPicPr>
          <p:nvPr userDrawn="1"/>
        </p:nvPicPr>
        <p:blipFill>
          <a:blip r:embed="rId2"/>
          <a:stretch>
            <a:fillRect/>
          </a:stretch>
        </p:blipFill>
        <p:spPr>
          <a:xfrm>
            <a:off x="502921" y="6353176"/>
            <a:ext cx="1007178" cy="245744"/>
          </a:xfrm>
          <a:prstGeom prst="rect">
            <a:avLst/>
          </a:prstGeom>
        </p:spPr>
      </p:pic>
    </p:spTree>
    <p:extLst>
      <p:ext uri="{BB962C8B-B14F-4D97-AF65-F5344CB8AC3E}">
        <p14:creationId xmlns:p14="http://schemas.microsoft.com/office/powerpoint/2010/main" val="195874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pact Text w/ Photograph">
    <p:spTree>
      <p:nvGrpSpPr>
        <p:cNvPr id="1" name=""/>
        <p:cNvGrpSpPr/>
        <p:nvPr/>
      </p:nvGrpSpPr>
      <p:grpSpPr>
        <a:xfrm>
          <a:off x="0" y="0"/>
          <a:ext cx="0" cy="0"/>
          <a:chOff x="0" y="0"/>
          <a:chExt cx="0" cy="0"/>
        </a:xfrm>
      </p:grpSpPr>
      <p:sp>
        <p:nvSpPr>
          <p:cNvPr id="12" name="Content Placeholder 2"/>
          <p:cNvSpPr>
            <a:spLocks noGrp="1"/>
          </p:cNvSpPr>
          <p:nvPr>
            <p:ph idx="1" hasCustomPrompt="1"/>
          </p:nvPr>
        </p:nvSpPr>
        <p:spPr>
          <a:xfrm>
            <a:off x="504824" y="762000"/>
            <a:ext cx="5220567" cy="5596128"/>
          </a:xfrm>
        </p:spPr>
        <p:txBody>
          <a:bodyPr anchor="ctr"/>
          <a:lstStyle>
            <a:lvl1pPr marL="0" indent="0" algn="l" defTabSz="914400" rtl="0" eaLnBrk="1" latinLnBrk="0" hangingPunct="1">
              <a:lnSpc>
                <a:spcPct val="100000"/>
              </a:lnSpc>
              <a:spcBef>
                <a:spcPts val="1500"/>
              </a:spcBef>
              <a:buClr>
                <a:schemeClr val="accent1"/>
              </a:buClr>
              <a:buFont typeface="Arial" panose="020B0604020202020204" pitchFamily="34" charset="0"/>
              <a:buNone/>
              <a:defRPr lang="en-US" sz="2800" kern="1200" dirty="0" smtClean="0">
                <a:solidFill>
                  <a:schemeClr val="bg2">
                    <a:lumMod val="75000"/>
                  </a:schemeClr>
                </a:solidFill>
                <a:latin typeface="+mn-lt"/>
                <a:ea typeface="+mn-ea"/>
                <a:cs typeface="+mn-cs"/>
              </a:defRPr>
            </a:lvl1pPr>
            <a:lvl2pPr marL="0" indent="0" algn="l" defTabSz="914400" rtl="0" eaLnBrk="1" latinLnBrk="0" hangingPunct="1">
              <a:lnSpc>
                <a:spcPct val="100000"/>
              </a:lnSpc>
              <a:spcBef>
                <a:spcPts val="1500"/>
              </a:spcBef>
              <a:buClr>
                <a:schemeClr val="accent1"/>
              </a:buClr>
              <a:buFont typeface="Arial" panose="020B0604020202020204" pitchFamily="34" charset="0"/>
              <a:buNone/>
              <a:defRPr lang="en-US" sz="2800" kern="1200" dirty="0" smtClean="0">
                <a:solidFill>
                  <a:schemeClr val="accent1"/>
                </a:solidFill>
                <a:latin typeface="+mn-lt"/>
                <a:ea typeface="+mn-ea"/>
                <a:cs typeface="+mn-cs"/>
              </a:defRPr>
            </a:lvl2pPr>
            <a:lvl3pPr marL="0" indent="0" algn="l" defTabSz="914400" rtl="0" eaLnBrk="1" latinLnBrk="0" hangingPunct="1">
              <a:lnSpc>
                <a:spcPct val="100000"/>
              </a:lnSpc>
              <a:spcBef>
                <a:spcPts val="1500"/>
              </a:spcBef>
              <a:buClr>
                <a:schemeClr val="accent1"/>
              </a:buClr>
              <a:buFont typeface="Arial" panose="020B0604020202020204" pitchFamily="34" charset="0"/>
              <a:buNone/>
              <a:defRPr lang="en-US" sz="2800" kern="1200" dirty="0" smtClean="0">
                <a:solidFill>
                  <a:schemeClr val="accent1"/>
                </a:solidFill>
                <a:latin typeface="+mn-lt"/>
                <a:ea typeface="+mn-ea"/>
                <a:cs typeface="+mn-cs"/>
              </a:defRPr>
            </a:lvl3pPr>
            <a:lvl4pPr marL="0" indent="0" algn="l" defTabSz="914400" rtl="0" eaLnBrk="1" latinLnBrk="0" hangingPunct="1">
              <a:lnSpc>
                <a:spcPct val="100000"/>
              </a:lnSpc>
              <a:spcBef>
                <a:spcPts val="1500"/>
              </a:spcBef>
              <a:buClr>
                <a:schemeClr val="accent1"/>
              </a:buClr>
              <a:buFont typeface="Arial" panose="020B0604020202020204" pitchFamily="34" charset="0"/>
              <a:buNone/>
              <a:defRPr lang="en-US" sz="2800" kern="1200" dirty="0" smtClean="0">
                <a:solidFill>
                  <a:schemeClr val="accent1"/>
                </a:solidFill>
                <a:latin typeface="+mn-lt"/>
                <a:ea typeface="+mn-ea"/>
                <a:cs typeface="+mn-cs"/>
              </a:defRPr>
            </a:lvl4pPr>
            <a:lvl5pPr marL="0" indent="0" algn="l" defTabSz="914400" rtl="0" eaLnBrk="1" latinLnBrk="0" hangingPunct="1">
              <a:lnSpc>
                <a:spcPct val="100000"/>
              </a:lnSpc>
              <a:spcBef>
                <a:spcPts val="1500"/>
              </a:spcBef>
              <a:buClr>
                <a:schemeClr val="accent1"/>
              </a:buClr>
              <a:buFont typeface="Arial" panose="020B0604020202020204" pitchFamily="34" charset="0"/>
              <a:buNone/>
              <a:defRPr lang="en-US" sz="2800" kern="1200" dirty="0">
                <a:solidFill>
                  <a:schemeClr val="accent1"/>
                </a:solidFill>
                <a:latin typeface="+mn-lt"/>
                <a:ea typeface="+mn-ea"/>
                <a:cs typeface="+mn-cs"/>
              </a:defRPr>
            </a:lvl5pPr>
          </a:lstStyle>
          <a:p>
            <a:pPr lvl="0"/>
            <a:r>
              <a:rPr lang="en-US" dirty="0" smtClean="0"/>
              <a:t>Insert body text here</a:t>
            </a:r>
          </a:p>
        </p:txBody>
      </p:sp>
      <p:sp>
        <p:nvSpPr>
          <p:cNvPr id="5" name="Picture Placeholder 4"/>
          <p:cNvSpPr>
            <a:spLocks noGrp="1"/>
          </p:cNvSpPr>
          <p:nvPr>
            <p:ph type="pic" sz="quarter" idx="15" hasCustomPrompt="1"/>
          </p:nvPr>
        </p:nvSpPr>
        <p:spPr>
          <a:xfrm>
            <a:off x="5972175" y="0"/>
            <a:ext cx="6219825" cy="6781800"/>
          </a:xfrm>
        </p:spPr>
        <p:txBody>
          <a:bodyPr tIns="3657600" anchor="t"/>
          <a:lstStyle>
            <a:lvl1pPr marL="0" indent="0" algn="ctr">
              <a:buNone/>
              <a:defRPr baseline="0"/>
            </a:lvl1pPr>
          </a:lstStyle>
          <a:p>
            <a:r>
              <a:rPr lang="en-US" dirty="0" smtClean="0"/>
              <a:t>Click icon to insert image</a:t>
            </a:r>
            <a:endParaRPr lang="en-US" dirty="0"/>
          </a:p>
        </p:txBody>
      </p:sp>
      <p:sp>
        <p:nvSpPr>
          <p:cNvPr id="2" name="Title 1"/>
          <p:cNvSpPr>
            <a:spLocks noGrp="1"/>
          </p:cNvSpPr>
          <p:nvPr>
            <p:ph type="title" hasCustomPrompt="1"/>
          </p:nvPr>
        </p:nvSpPr>
        <p:spPr>
          <a:xfrm>
            <a:off x="503240" y="527050"/>
            <a:ext cx="5221306" cy="311150"/>
          </a:xfrm>
        </p:spPr>
        <p:txBody>
          <a:bodyPr/>
          <a:lstStyle>
            <a:lvl1pPr>
              <a:defRPr>
                <a:solidFill>
                  <a:schemeClr val="accent1"/>
                </a:solidFill>
                <a:latin typeface="+mn-lt"/>
              </a:defRPr>
            </a:lvl1pPr>
          </a:lstStyle>
          <a:p>
            <a:r>
              <a:rPr lang="en-US" dirty="0" smtClean="0"/>
              <a:t>Click to edit heading</a:t>
            </a:r>
            <a:endParaRPr lang="en-US" dirty="0"/>
          </a:p>
        </p:txBody>
      </p:sp>
      <p:sp>
        <p:nvSpPr>
          <p:cNvPr id="6" name="Footer Placeholder 5"/>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lang="en-US" dirty="0" smtClean="0"/>
              <a:t>©2016 PayPal Inc. Confidential and proprietary.</a:t>
            </a:r>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pPr/>
              <a:t>‹#›</a:t>
            </a:fld>
            <a:endParaRPr lang="en-US" dirty="0"/>
          </a:p>
        </p:txBody>
      </p:sp>
      <p:sp>
        <p:nvSpPr>
          <p:cNvPr id="13" name="Text Placeholder 10"/>
          <p:cNvSpPr>
            <a:spLocks noGrp="1"/>
          </p:cNvSpPr>
          <p:nvPr>
            <p:ph type="body" sz="quarter" idx="14" hasCustomPrompt="1"/>
          </p:nvPr>
        </p:nvSpPr>
        <p:spPr>
          <a:xfrm>
            <a:off x="503238" y="760366"/>
            <a:ext cx="5221307" cy="479425"/>
          </a:xfrm>
        </p:spPr>
        <p:txBody>
          <a:bodyPr>
            <a:noAutofit/>
          </a:bodyPr>
          <a:lstStyle>
            <a:lvl1pPr marL="0" indent="0">
              <a:buNone/>
              <a:defRPr sz="4400">
                <a:solidFill>
                  <a:schemeClr val="accent1"/>
                </a:solidFill>
                <a:latin typeface="+mj-lt"/>
              </a:defRPr>
            </a:lvl1pPr>
          </a:lstStyle>
          <a:p>
            <a:pPr lvl="0"/>
            <a:r>
              <a:rPr lang="en-US" dirty="0" smtClean="0"/>
              <a:t>click to edit subhead</a:t>
            </a:r>
          </a:p>
        </p:txBody>
      </p:sp>
      <p:sp>
        <p:nvSpPr>
          <p:cNvPr id="11" name="Rectangle 10"/>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p:cNvPicPr>
            <a:picLocks noChangeAspect="1"/>
          </p:cNvPicPr>
          <p:nvPr userDrawn="1"/>
        </p:nvPicPr>
        <p:blipFill>
          <a:blip r:embed="rId2"/>
          <a:stretch>
            <a:fillRect/>
          </a:stretch>
        </p:blipFill>
        <p:spPr>
          <a:xfrm>
            <a:off x="502921" y="6353176"/>
            <a:ext cx="1007178" cy="245744"/>
          </a:xfrm>
          <a:prstGeom prst="rect">
            <a:avLst/>
          </a:prstGeom>
        </p:spPr>
      </p:pic>
    </p:spTree>
    <p:extLst>
      <p:ext uri="{BB962C8B-B14F-4D97-AF65-F5344CB8AC3E}">
        <p14:creationId xmlns:p14="http://schemas.microsoft.com/office/powerpoint/2010/main" val="3518574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80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Blue Divider Slide">
    <p:spTree>
      <p:nvGrpSpPr>
        <p:cNvPr id="1" name=""/>
        <p:cNvGrpSpPr/>
        <p:nvPr/>
      </p:nvGrpSpPr>
      <p:grpSpPr>
        <a:xfrm>
          <a:off x="0" y="0"/>
          <a:ext cx="0" cy="0"/>
          <a:chOff x="0" y="0"/>
          <a:chExt cx="0" cy="0"/>
        </a:xfrm>
      </p:grpSpPr>
      <p:sp>
        <p:nvSpPr>
          <p:cNvPr id="7" name="Rectangle 6"/>
          <p:cNvSpPr/>
          <p:nvPr userDrawn="1"/>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title" hasCustomPrompt="1"/>
          </p:nvPr>
        </p:nvSpPr>
        <p:spPr>
          <a:xfrm>
            <a:off x="503238" y="1703389"/>
            <a:ext cx="10844212" cy="1674811"/>
          </a:xfrm>
        </p:spPr>
        <p:txBody>
          <a:bodyPr anchor="b">
            <a:normAutofit/>
          </a:bodyPr>
          <a:lstStyle>
            <a:lvl1pPr>
              <a:defRPr sz="3700" spc="300">
                <a:solidFill>
                  <a:schemeClr val="bg1"/>
                </a:solidFill>
                <a:latin typeface="PayPal Sans Big Thin" panose="020B0403040504040204"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503238" y="3538856"/>
            <a:ext cx="10515600" cy="382587"/>
          </a:xfrm>
        </p:spPr>
        <p:txBody>
          <a:bodyPr tIns="0" rIns="0" bIns="0">
            <a:normAutofit/>
          </a:bodyPr>
          <a:lstStyle>
            <a:lvl1pPr marL="0" indent="0">
              <a:buNone/>
              <a:defRPr sz="1800">
                <a:solidFill>
                  <a:schemeClr val="bg1">
                    <a:alpha val="60000"/>
                  </a:schemeClr>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pPr/>
              <a:t>‹#›</a:t>
            </a:fld>
            <a:endParaRPr lang="en-US" dirty="0"/>
          </a:p>
        </p:txBody>
      </p:sp>
      <p:sp>
        <p:nvSpPr>
          <p:cNvPr id="16" name="Footer Placeholder 4"/>
          <p:cNvSpPr>
            <a:spLocks noGrp="1"/>
          </p:cNvSpPr>
          <p:nvPr>
            <p:ph type="ftr" sz="quarter" idx="3"/>
          </p:nvPr>
        </p:nvSpPr>
        <p:spPr>
          <a:xfrm>
            <a:off x="1664566" y="6356350"/>
            <a:ext cx="4114800" cy="311150"/>
          </a:xfrm>
          <a:prstGeom prst="rect">
            <a:avLst/>
          </a:prstGeom>
        </p:spPr>
        <p:txBody>
          <a:bodyPr vert="horz" lIns="0" tIns="45720" rIns="0" bIns="45720" rtlCol="0" anchor="ctr"/>
          <a:lstStyle>
            <a:lvl1pPr algn="l">
              <a:defRPr sz="800">
                <a:solidFill>
                  <a:schemeClr val="bg1">
                    <a:alpha val="60000"/>
                  </a:schemeClr>
                </a:solidFill>
              </a:defRPr>
            </a:lvl1pPr>
          </a:lstStyle>
          <a:p>
            <a:r>
              <a:rPr lang="en-US" dirty="0" smtClean="0"/>
              <a:t>©2016 PayPal Inc. Confidential and proprietary.</a:t>
            </a:r>
            <a:endParaRPr lang="en-US" dirty="0"/>
          </a:p>
        </p:txBody>
      </p:sp>
      <p:grpSp>
        <p:nvGrpSpPr>
          <p:cNvPr id="9" name="Group 8"/>
          <p:cNvGrpSpPr/>
          <p:nvPr userDrawn="1"/>
        </p:nvGrpSpPr>
        <p:grpSpPr>
          <a:xfrm>
            <a:off x="503238" y="6350761"/>
            <a:ext cx="999330" cy="243258"/>
            <a:chOff x="842963" y="5748338"/>
            <a:chExt cx="1206499" cy="293687"/>
          </a:xfrm>
        </p:grpSpPr>
        <p:sp>
          <p:nvSpPr>
            <p:cNvPr id="10" name="Freeform 5"/>
            <p:cNvSpPr>
              <a:spLocks noEditPoints="1"/>
            </p:cNvSpPr>
            <p:nvPr userDrawn="1"/>
          </p:nvSpPr>
          <p:spPr bwMode="auto">
            <a:xfrm>
              <a:off x="1668463"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4 w 218"/>
                <a:gd name="T11" fmla="*/ 247 h 247"/>
                <a:gd name="T12" fmla="*/ 62 w 218"/>
                <a:gd name="T13" fmla="*/ 240 h 247"/>
                <a:gd name="T14" fmla="*/ 72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3" y="247"/>
                    <a:pt x="8" y="247"/>
                  </a:cubicBezTo>
                  <a:cubicBezTo>
                    <a:pt x="54" y="247"/>
                    <a:pt x="54" y="247"/>
                    <a:pt x="54" y="247"/>
                  </a:cubicBezTo>
                  <a:cubicBezTo>
                    <a:pt x="58" y="247"/>
                    <a:pt x="62" y="244"/>
                    <a:pt x="62" y="240"/>
                  </a:cubicBezTo>
                  <a:cubicBezTo>
                    <a:pt x="72" y="175"/>
                    <a:pt x="72" y="175"/>
                    <a:pt x="72" y="175"/>
                  </a:cubicBezTo>
                  <a:cubicBezTo>
                    <a:pt x="73" y="169"/>
                    <a:pt x="79" y="165"/>
                    <a:pt x="85" y="165"/>
                  </a:cubicBezTo>
                  <a:cubicBezTo>
                    <a:pt x="113" y="165"/>
                    <a:pt x="113" y="165"/>
                    <a:pt x="113" y="165"/>
                  </a:cubicBezTo>
                  <a:cubicBezTo>
                    <a:pt x="171"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8" y="64"/>
                    <a:pt x="150" y="72"/>
                    <a:pt x="148" y="8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p:cNvSpPr>
              <a:spLocks noEditPoints="1"/>
            </p:cNvSpPr>
            <p:nvPr userDrawn="1"/>
          </p:nvSpPr>
          <p:spPr bwMode="auto">
            <a:xfrm>
              <a:off x="1196975"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1 w 218"/>
                <a:gd name="T11" fmla="*/ 247 h 247"/>
                <a:gd name="T12" fmla="*/ 63 w 218"/>
                <a:gd name="T13" fmla="*/ 237 h 247"/>
                <a:gd name="T14" fmla="*/ 73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4" y="247"/>
                    <a:pt x="8" y="247"/>
                  </a:cubicBezTo>
                  <a:cubicBezTo>
                    <a:pt x="51" y="247"/>
                    <a:pt x="51" y="247"/>
                    <a:pt x="51" y="247"/>
                  </a:cubicBezTo>
                  <a:cubicBezTo>
                    <a:pt x="57" y="247"/>
                    <a:pt x="62" y="243"/>
                    <a:pt x="63" y="237"/>
                  </a:cubicBezTo>
                  <a:cubicBezTo>
                    <a:pt x="73" y="175"/>
                    <a:pt x="73" y="175"/>
                    <a:pt x="73" y="175"/>
                  </a:cubicBezTo>
                  <a:cubicBezTo>
                    <a:pt x="74" y="169"/>
                    <a:pt x="79" y="165"/>
                    <a:pt x="85" y="165"/>
                  </a:cubicBezTo>
                  <a:cubicBezTo>
                    <a:pt x="113" y="165"/>
                    <a:pt x="113" y="165"/>
                    <a:pt x="113" y="165"/>
                  </a:cubicBezTo>
                  <a:cubicBezTo>
                    <a:pt x="172"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9" y="64"/>
                    <a:pt x="150" y="72"/>
                    <a:pt x="148" y="8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noEditPoints="1"/>
            </p:cNvSpPr>
            <p:nvPr userDrawn="1"/>
          </p:nvSpPr>
          <p:spPr bwMode="auto">
            <a:xfrm>
              <a:off x="1344613" y="5872163"/>
              <a:ext cx="158750"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20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5 w 212"/>
                <a:gd name="T33" fmla="*/ 87 h 173"/>
                <a:gd name="T34" fmla="*/ 97 w 212"/>
                <a:gd name="T35" fmla="*/ 128 h 173"/>
                <a:gd name="T36" fmla="*/ 68 w 212"/>
                <a:gd name="T37" fmla="*/ 116 h 173"/>
                <a:gd name="T38" fmla="*/ 61 w 212"/>
                <a:gd name="T39" fmla="*/ 87 h 173"/>
                <a:gd name="T40" fmla="*/ 109 w 212"/>
                <a:gd name="T41" fmla="*/ 45 h 173"/>
                <a:gd name="T42" fmla="*/ 137 w 212"/>
                <a:gd name="T43" fmla="*/ 57 h 173"/>
                <a:gd name="T44" fmla="*/ 145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2" y="36"/>
                    <a:pt x="4" y="86"/>
                  </a:cubicBezTo>
                  <a:cubicBezTo>
                    <a:pt x="0" y="111"/>
                    <a:pt x="6" y="135"/>
                    <a:pt x="20" y="151"/>
                  </a:cubicBezTo>
                  <a:cubicBezTo>
                    <a:pt x="33"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9" y="4"/>
                    <a:pt x="204" y="4"/>
                  </a:cubicBezTo>
                  <a:close/>
                  <a:moveTo>
                    <a:pt x="145" y="87"/>
                  </a:moveTo>
                  <a:cubicBezTo>
                    <a:pt x="141" y="112"/>
                    <a:pt x="121" y="128"/>
                    <a:pt x="97" y="128"/>
                  </a:cubicBezTo>
                  <a:cubicBezTo>
                    <a:pt x="84" y="128"/>
                    <a:pt x="74" y="124"/>
                    <a:pt x="68" y="116"/>
                  </a:cubicBezTo>
                  <a:cubicBezTo>
                    <a:pt x="62" y="109"/>
                    <a:pt x="59" y="98"/>
                    <a:pt x="61" y="87"/>
                  </a:cubicBezTo>
                  <a:cubicBezTo>
                    <a:pt x="65" y="62"/>
                    <a:pt x="85" y="45"/>
                    <a:pt x="109" y="45"/>
                  </a:cubicBezTo>
                  <a:cubicBezTo>
                    <a:pt x="121" y="45"/>
                    <a:pt x="131" y="50"/>
                    <a:pt x="137" y="57"/>
                  </a:cubicBezTo>
                  <a:cubicBezTo>
                    <a:pt x="144" y="65"/>
                    <a:pt x="147" y="75"/>
                    <a:pt x="145" y="8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1817688" y="5872163"/>
              <a:ext cx="157162"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19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4 w 212"/>
                <a:gd name="T33" fmla="*/ 87 h 173"/>
                <a:gd name="T34" fmla="*/ 96 w 212"/>
                <a:gd name="T35" fmla="*/ 128 h 173"/>
                <a:gd name="T36" fmla="*/ 68 w 212"/>
                <a:gd name="T37" fmla="*/ 116 h 173"/>
                <a:gd name="T38" fmla="*/ 61 w 212"/>
                <a:gd name="T39" fmla="*/ 87 h 173"/>
                <a:gd name="T40" fmla="*/ 109 w 212"/>
                <a:gd name="T41" fmla="*/ 45 h 173"/>
                <a:gd name="T42" fmla="*/ 137 w 212"/>
                <a:gd name="T43" fmla="*/ 57 h 173"/>
                <a:gd name="T44" fmla="*/ 144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1" y="36"/>
                    <a:pt x="4" y="86"/>
                  </a:cubicBezTo>
                  <a:cubicBezTo>
                    <a:pt x="0" y="111"/>
                    <a:pt x="5" y="135"/>
                    <a:pt x="19" y="151"/>
                  </a:cubicBezTo>
                  <a:cubicBezTo>
                    <a:pt x="32"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8" y="4"/>
                    <a:pt x="204" y="4"/>
                  </a:cubicBezTo>
                  <a:close/>
                  <a:moveTo>
                    <a:pt x="144" y="87"/>
                  </a:moveTo>
                  <a:cubicBezTo>
                    <a:pt x="140" y="112"/>
                    <a:pt x="121" y="128"/>
                    <a:pt x="96" y="128"/>
                  </a:cubicBezTo>
                  <a:cubicBezTo>
                    <a:pt x="84" y="128"/>
                    <a:pt x="74" y="124"/>
                    <a:pt x="68" y="116"/>
                  </a:cubicBezTo>
                  <a:cubicBezTo>
                    <a:pt x="61" y="109"/>
                    <a:pt x="59" y="98"/>
                    <a:pt x="61" y="87"/>
                  </a:cubicBezTo>
                  <a:cubicBezTo>
                    <a:pt x="65" y="62"/>
                    <a:pt x="85" y="45"/>
                    <a:pt x="109" y="45"/>
                  </a:cubicBezTo>
                  <a:cubicBezTo>
                    <a:pt x="121" y="45"/>
                    <a:pt x="131" y="50"/>
                    <a:pt x="137" y="57"/>
                  </a:cubicBezTo>
                  <a:cubicBezTo>
                    <a:pt x="144" y="65"/>
                    <a:pt x="146" y="75"/>
                    <a:pt x="144" y="8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1517650" y="5875338"/>
              <a:ext cx="155575" cy="166687"/>
            </a:xfrm>
            <a:custGeom>
              <a:avLst/>
              <a:gdLst>
                <a:gd name="T0" fmla="*/ 200 w 210"/>
                <a:gd name="T1" fmla="*/ 0 h 223"/>
                <a:gd name="T2" fmla="*/ 157 w 210"/>
                <a:gd name="T3" fmla="*/ 0 h 223"/>
                <a:gd name="T4" fmla="*/ 147 w 210"/>
                <a:gd name="T5" fmla="*/ 6 h 223"/>
                <a:gd name="T6" fmla="*/ 88 w 210"/>
                <a:gd name="T7" fmla="*/ 93 h 223"/>
                <a:gd name="T8" fmla="*/ 63 w 210"/>
                <a:gd name="T9" fmla="*/ 9 h 223"/>
                <a:gd name="T10" fmla="*/ 51 w 210"/>
                <a:gd name="T11" fmla="*/ 0 h 223"/>
                <a:gd name="T12" fmla="*/ 9 w 210"/>
                <a:gd name="T13" fmla="*/ 0 h 223"/>
                <a:gd name="T14" fmla="*/ 2 w 210"/>
                <a:gd name="T15" fmla="*/ 10 h 223"/>
                <a:gd name="T16" fmla="*/ 49 w 210"/>
                <a:gd name="T17" fmla="*/ 149 h 223"/>
                <a:gd name="T18" fmla="*/ 5 w 210"/>
                <a:gd name="T19" fmla="*/ 211 h 223"/>
                <a:gd name="T20" fmla="*/ 11 w 210"/>
                <a:gd name="T21" fmla="*/ 223 h 223"/>
                <a:gd name="T22" fmla="*/ 54 w 210"/>
                <a:gd name="T23" fmla="*/ 223 h 223"/>
                <a:gd name="T24" fmla="*/ 64 w 210"/>
                <a:gd name="T25" fmla="*/ 218 h 223"/>
                <a:gd name="T26" fmla="*/ 206 w 210"/>
                <a:gd name="T27" fmla="*/ 12 h 223"/>
                <a:gd name="T28" fmla="*/ 200 w 210"/>
                <a:gd name="T2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223">
                  <a:moveTo>
                    <a:pt x="200" y="0"/>
                  </a:moveTo>
                  <a:cubicBezTo>
                    <a:pt x="157" y="0"/>
                    <a:pt x="157" y="0"/>
                    <a:pt x="157" y="0"/>
                  </a:cubicBezTo>
                  <a:cubicBezTo>
                    <a:pt x="153" y="0"/>
                    <a:pt x="149" y="2"/>
                    <a:pt x="147" y="6"/>
                  </a:cubicBezTo>
                  <a:cubicBezTo>
                    <a:pt x="88" y="93"/>
                    <a:pt x="88" y="93"/>
                    <a:pt x="88" y="93"/>
                  </a:cubicBezTo>
                  <a:cubicBezTo>
                    <a:pt x="63" y="9"/>
                    <a:pt x="63" y="9"/>
                    <a:pt x="63" y="9"/>
                  </a:cubicBezTo>
                  <a:cubicBezTo>
                    <a:pt x="61" y="4"/>
                    <a:pt x="56" y="0"/>
                    <a:pt x="51" y="0"/>
                  </a:cubicBezTo>
                  <a:cubicBezTo>
                    <a:pt x="9" y="0"/>
                    <a:pt x="9" y="0"/>
                    <a:pt x="9" y="0"/>
                  </a:cubicBezTo>
                  <a:cubicBezTo>
                    <a:pt x="4" y="0"/>
                    <a:pt x="0" y="5"/>
                    <a:pt x="2" y="10"/>
                  </a:cubicBezTo>
                  <a:cubicBezTo>
                    <a:pt x="49" y="149"/>
                    <a:pt x="49" y="149"/>
                    <a:pt x="49" y="149"/>
                  </a:cubicBezTo>
                  <a:cubicBezTo>
                    <a:pt x="5" y="211"/>
                    <a:pt x="5" y="211"/>
                    <a:pt x="5" y="211"/>
                  </a:cubicBezTo>
                  <a:cubicBezTo>
                    <a:pt x="1" y="216"/>
                    <a:pt x="5" y="223"/>
                    <a:pt x="11" y="223"/>
                  </a:cubicBezTo>
                  <a:cubicBezTo>
                    <a:pt x="54" y="223"/>
                    <a:pt x="54" y="223"/>
                    <a:pt x="54" y="223"/>
                  </a:cubicBezTo>
                  <a:cubicBezTo>
                    <a:pt x="58" y="223"/>
                    <a:pt x="61" y="221"/>
                    <a:pt x="64" y="218"/>
                  </a:cubicBezTo>
                  <a:cubicBezTo>
                    <a:pt x="206" y="12"/>
                    <a:pt x="206" y="12"/>
                    <a:pt x="206" y="12"/>
                  </a:cubicBezTo>
                  <a:cubicBezTo>
                    <a:pt x="210" y="7"/>
                    <a:pt x="206" y="0"/>
                    <a:pt x="200"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1978025" y="5813425"/>
              <a:ext cx="71437" cy="185737"/>
            </a:xfrm>
            <a:custGeom>
              <a:avLst/>
              <a:gdLst>
                <a:gd name="T0" fmla="*/ 37 w 94"/>
                <a:gd name="T1" fmla="*/ 6 h 247"/>
                <a:gd name="T2" fmla="*/ 1 w 94"/>
                <a:gd name="T3" fmla="*/ 239 h 247"/>
                <a:gd name="T4" fmla="*/ 8 w 94"/>
                <a:gd name="T5" fmla="*/ 247 h 247"/>
                <a:gd name="T6" fmla="*/ 45 w 94"/>
                <a:gd name="T7" fmla="*/ 247 h 247"/>
                <a:gd name="T8" fmla="*/ 57 w 94"/>
                <a:gd name="T9" fmla="*/ 237 h 247"/>
                <a:gd name="T10" fmla="*/ 93 w 94"/>
                <a:gd name="T11" fmla="*/ 9 h 247"/>
                <a:gd name="T12" fmla="*/ 86 w 94"/>
                <a:gd name="T13" fmla="*/ 0 h 247"/>
                <a:gd name="T14" fmla="*/ 44 w 94"/>
                <a:gd name="T15" fmla="*/ 0 h 247"/>
                <a:gd name="T16" fmla="*/ 37 w 94"/>
                <a:gd name="T17" fmla="*/ 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7">
                  <a:moveTo>
                    <a:pt x="37" y="6"/>
                  </a:moveTo>
                  <a:cubicBezTo>
                    <a:pt x="1" y="239"/>
                    <a:pt x="1" y="239"/>
                    <a:pt x="1" y="239"/>
                  </a:cubicBezTo>
                  <a:cubicBezTo>
                    <a:pt x="0" y="243"/>
                    <a:pt x="3" y="247"/>
                    <a:pt x="8" y="247"/>
                  </a:cubicBezTo>
                  <a:cubicBezTo>
                    <a:pt x="45" y="247"/>
                    <a:pt x="45" y="247"/>
                    <a:pt x="45" y="247"/>
                  </a:cubicBezTo>
                  <a:cubicBezTo>
                    <a:pt x="51" y="247"/>
                    <a:pt x="56" y="243"/>
                    <a:pt x="57" y="237"/>
                  </a:cubicBezTo>
                  <a:cubicBezTo>
                    <a:pt x="93" y="9"/>
                    <a:pt x="93" y="9"/>
                    <a:pt x="93" y="9"/>
                  </a:cubicBezTo>
                  <a:cubicBezTo>
                    <a:pt x="94" y="4"/>
                    <a:pt x="90" y="0"/>
                    <a:pt x="86" y="0"/>
                  </a:cubicBezTo>
                  <a:cubicBezTo>
                    <a:pt x="44" y="0"/>
                    <a:pt x="44" y="0"/>
                    <a:pt x="44" y="0"/>
                  </a:cubicBezTo>
                  <a:cubicBezTo>
                    <a:pt x="41" y="0"/>
                    <a:pt x="38" y="3"/>
                    <a:pt x="37" y="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1"/>
            <p:cNvSpPr>
              <a:spLocks/>
            </p:cNvSpPr>
            <p:nvPr userDrawn="1"/>
          </p:nvSpPr>
          <p:spPr bwMode="auto">
            <a:xfrm>
              <a:off x="842963" y="5748338"/>
              <a:ext cx="250825" cy="293687"/>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2"/>
            <p:cNvSpPr>
              <a:spLocks/>
            </p:cNvSpPr>
            <p:nvPr userDrawn="1"/>
          </p:nvSpPr>
          <p:spPr bwMode="auto">
            <a:xfrm>
              <a:off x="842963" y="5748338"/>
              <a:ext cx="227012" cy="260350"/>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3"/>
            <p:cNvSpPr>
              <a:spLocks/>
            </p:cNvSpPr>
            <p:nvPr userDrawn="1"/>
          </p:nvSpPr>
          <p:spPr bwMode="auto">
            <a:xfrm>
              <a:off x="842963" y="5748338"/>
              <a:ext cx="227012" cy="260350"/>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1907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 Half Page Image">
    <p:spTree>
      <p:nvGrpSpPr>
        <p:cNvPr id="1" name=""/>
        <p:cNvGrpSpPr/>
        <p:nvPr/>
      </p:nvGrpSpPr>
      <p:grpSpPr>
        <a:xfrm>
          <a:off x="0" y="0"/>
          <a:ext cx="0" cy="0"/>
          <a:chOff x="0" y="0"/>
          <a:chExt cx="0" cy="0"/>
        </a:xfrm>
      </p:grpSpPr>
      <p:sp>
        <p:nvSpPr>
          <p:cNvPr id="5" name="Picture Placeholder 4"/>
          <p:cNvSpPr>
            <a:spLocks noGrp="1"/>
          </p:cNvSpPr>
          <p:nvPr>
            <p:ph type="pic" sz="quarter" idx="15" hasCustomPrompt="1"/>
          </p:nvPr>
        </p:nvSpPr>
        <p:spPr>
          <a:xfrm>
            <a:off x="5972175" y="0"/>
            <a:ext cx="6219825" cy="6781800"/>
          </a:xfrm>
        </p:spPr>
        <p:txBody>
          <a:bodyPr tIns="3657600" anchor="t"/>
          <a:lstStyle>
            <a:lvl1pPr marL="0" indent="0" algn="ctr">
              <a:buNone/>
              <a:defRPr baseline="0"/>
            </a:lvl1pPr>
          </a:lstStyle>
          <a:p>
            <a:r>
              <a:rPr lang="en-US" dirty="0" smtClean="0"/>
              <a:t>Click icon to insert image</a:t>
            </a:r>
            <a:endParaRPr lang="en-US" dirty="0"/>
          </a:p>
        </p:txBody>
      </p:sp>
      <p:sp>
        <p:nvSpPr>
          <p:cNvPr id="2" name="Title 1"/>
          <p:cNvSpPr>
            <a:spLocks noGrp="1"/>
          </p:cNvSpPr>
          <p:nvPr>
            <p:ph type="title"/>
          </p:nvPr>
        </p:nvSpPr>
        <p:spPr>
          <a:xfrm>
            <a:off x="503240" y="527050"/>
            <a:ext cx="5221306" cy="311150"/>
          </a:xfrm>
        </p:spPr>
        <p:txBody>
          <a:bodyPr/>
          <a:lstStyle>
            <a:lvl1pPr>
              <a:defRPr>
                <a:solidFill>
                  <a:schemeClr val="accent1"/>
                </a:solidFill>
              </a:defRPr>
            </a:lvl1pPr>
          </a:lstStyle>
          <a:p>
            <a:r>
              <a:rPr lang="en-US" dirty="0" smtClean="0"/>
              <a:t>Click to edit Master title style</a:t>
            </a:r>
            <a:endParaRPr lang="en-US" dirty="0"/>
          </a:p>
        </p:txBody>
      </p:sp>
      <p:sp>
        <p:nvSpPr>
          <p:cNvPr id="6" name="Footer Placeholder 5"/>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lang="en-US" dirty="0" smtClean="0"/>
              <a:t>©2016 PayPal Inc. Confidential and proprietary.</a:t>
            </a:r>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pPr/>
              <a:t>‹#›</a:t>
            </a:fld>
            <a:endParaRPr lang="en-US" dirty="0"/>
          </a:p>
        </p:txBody>
      </p:sp>
      <p:sp>
        <p:nvSpPr>
          <p:cNvPr id="13" name="Text Placeholder 10"/>
          <p:cNvSpPr>
            <a:spLocks noGrp="1"/>
          </p:cNvSpPr>
          <p:nvPr>
            <p:ph type="body" sz="quarter" idx="14"/>
          </p:nvPr>
        </p:nvSpPr>
        <p:spPr>
          <a:xfrm>
            <a:off x="503238" y="851806"/>
            <a:ext cx="5221307" cy="479425"/>
          </a:xfrm>
        </p:spPr>
        <p:txBody>
          <a:bodyPr>
            <a:normAutofit/>
          </a:bodyPr>
          <a:lstStyle>
            <a:lvl1pPr marL="0" indent="0">
              <a:buNone/>
              <a:defRPr sz="2000">
                <a:solidFill>
                  <a:schemeClr val="bg2">
                    <a:lumMod val="75000"/>
                  </a:schemeClr>
                </a:solidFill>
                <a:latin typeface="+mn-lt"/>
              </a:defRPr>
            </a:lvl1pPr>
          </a:lstStyle>
          <a:p>
            <a:pPr lvl="0"/>
            <a:r>
              <a:rPr lang="en-US" dirty="0" smtClean="0"/>
              <a:t>Click to edit Master text styles</a:t>
            </a:r>
          </a:p>
        </p:txBody>
      </p:sp>
      <p:sp>
        <p:nvSpPr>
          <p:cNvPr id="11" name="Rectangle 10"/>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ntent Placeholder 2"/>
          <p:cNvSpPr>
            <a:spLocks noGrp="1"/>
          </p:cNvSpPr>
          <p:nvPr>
            <p:ph idx="1"/>
          </p:nvPr>
        </p:nvSpPr>
        <p:spPr>
          <a:xfrm>
            <a:off x="504824" y="1528762"/>
            <a:ext cx="5220567" cy="4824413"/>
          </a:xfrm>
        </p:spPr>
        <p:txBody>
          <a:bodyPr/>
          <a:lstStyle>
            <a:lvl1pPr marL="285750" indent="-285750">
              <a:defRPr>
                <a:solidFill>
                  <a:schemeClr val="bg2">
                    <a:lumMod val="75000"/>
                  </a:schemeClr>
                </a:solidFill>
              </a:defRPr>
            </a:lvl1pPr>
            <a:lvl2pPr marL="514350" indent="-228600">
              <a:defRPr sz="1400">
                <a:solidFill>
                  <a:schemeClr val="bg2">
                    <a:lumMod val="75000"/>
                  </a:schemeClr>
                </a:solidFill>
              </a:defRPr>
            </a:lvl2pPr>
            <a:lvl3pPr marL="742950" indent="-228600">
              <a:defRPr sz="1200">
                <a:solidFill>
                  <a:schemeClr val="bg2">
                    <a:lumMod val="75000"/>
                  </a:schemeClr>
                </a:solidFill>
              </a:defRPr>
            </a:lvl3pPr>
            <a:lvl4pPr marL="971550" indent="-228600">
              <a:defRPr sz="1200">
                <a:solidFill>
                  <a:schemeClr val="bg2">
                    <a:lumMod val="75000"/>
                  </a:schemeClr>
                </a:solidFill>
              </a:defRPr>
            </a:lvl4pPr>
            <a:lvl5pPr marL="1200150" indent="-228600">
              <a:defRPr sz="1200">
                <a:solidFill>
                  <a:schemeClr val="bg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4" name="Picture 13"/>
          <p:cNvPicPr>
            <a:picLocks noChangeAspect="1"/>
          </p:cNvPicPr>
          <p:nvPr userDrawn="1"/>
        </p:nvPicPr>
        <p:blipFill>
          <a:blip r:embed="rId2"/>
          <a:stretch>
            <a:fillRect/>
          </a:stretch>
        </p:blipFill>
        <p:spPr>
          <a:xfrm>
            <a:off x="502921" y="6353176"/>
            <a:ext cx="1007178" cy="245744"/>
          </a:xfrm>
          <a:prstGeom prst="rect">
            <a:avLst/>
          </a:prstGeom>
        </p:spPr>
      </p:pic>
    </p:spTree>
    <p:extLst>
      <p:ext uri="{BB962C8B-B14F-4D97-AF65-F5344CB8AC3E}">
        <p14:creationId xmlns:p14="http://schemas.microsoft.com/office/powerpoint/2010/main" val="8314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805">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Image w/ Text Overlay">
    <p:spTree>
      <p:nvGrpSpPr>
        <p:cNvPr id="1" name=""/>
        <p:cNvGrpSpPr/>
        <p:nvPr/>
      </p:nvGrpSpPr>
      <p:grpSpPr>
        <a:xfrm>
          <a:off x="0" y="0"/>
          <a:ext cx="0" cy="0"/>
          <a:chOff x="0" y="0"/>
          <a:chExt cx="0" cy="0"/>
        </a:xfrm>
      </p:grpSpPr>
      <p:sp>
        <p:nvSpPr>
          <p:cNvPr id="25" name="Slide Number Placeholder 24"/>
          <p:cNvSpPr>
            <a:spLocks noGrp="1"/>
          </p:cNvSpPr>
          <p:nvPr>
            <p:ph type="sldNum" sz="quarter" idx="17"/>
          </p:nvPr>
        </p:nvSpPr>
        <p:spPr>
          <a:xfrm>
            <a:off x="5978013" y="-16329"/>
            <a:ext cx="6213987" cy="6858000"/>
          </a:xfrm>
          <a:gradFill flip="none" rotWithShape="1">
            <a:gsLst>
              <a:gs pos="0">
                <a:schemeClr val="accent1">
                  <a:alpha val="90000"/>
                </a:schemeClr>
              </a:gs>
              <a:gs pos="88000">
                <a:srgbClr val="19468E">
                  <a:alpha val="90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93776" bIns="256032" numCol="1" spcCol="0" rtlCol="0" fromWordArt="0" anchor="b" anchorCtr="0" forceAA="0" compatLnSpc="1">
            <a:prstTxWarp prst="textNoShape">
              <a:avLst/>
            </a:prstTxWarp>
            <a:noAutofit/>
          </a:bodyPr>
          <a:lstStyle>
            <a:lvl1pPr>
              <a:defRPr lang="en-US" sz="1000" b="0" smtClean="0">
                <a:solidFill>
                  <a:schemeClr val="lt1"/>
                </a:solidFill>
                <a:latin typeface="+mn-lt"/>
              </a:defRPr>
            </a:lvl1pPr>
          </a:lstStyle>
          <a:p>
            <a:fld id="{07CF5707-6B01-4E28-B52C-5F626EA6C564}" type="slidenum">
              <a:rPr lang="en-US" smtClean="0"/>
              <a:pPr/>
              <a:t>‹#›</a:t>
            </a:fld>
            <a:endParaRPr lang="en-US" dirty="0"/>
          </a:p>
        </p:txBody>
      </p:sp>
      <p:sp>
        <p:nvSpPr>
          <p:cNvPr id="10" name="Picture Placeholder 9"/>
          <p:cNvSpPr>
            <a:spLocks noGrp="1"/>
          </p:cNvSpPr>
          <p:nvPr>
            <p:ph type="pic" sz="quarter" idx="13" hasCustomPrompt="1"/>
          </p:nvPr>
        </p:nvSpPr>
        <p:spPr>
          <a:xfrm>
            <a:off x="1" y="0"/>
            <a:ext cx="12191999" cy="6858000"/>
          </a:xfrm>
        </p:spPr>
        <p:txBody>
          <a:bodyPr lIns="6583680" tIns="0" anchor="ctr"/>
          <a:lstStyle>
            <a:lvl1pPr marL="0" indent="0" algn="l">
              <a:buNone/>
              <a:defRPr baseline="0">
                <a:solidFill>
                  <a:schemeClr val="bg2">
                    <a:alpha val="40000"/>
                  </a:schemeClr>
                </a:solidFill>
              </a:defRPr>
            </a:lvl1pPr>
          </a:lstStyle>
          <a:p>
            <a:r>
              <a:rPr lang="en-US" dirty="0" smtClean="0"/>
              <a:t>Click icon to insert image</a:t>
            </a:r>
            <a:endParaRPr lang="en-US" dirty="0"/>
          </a:p>
        </p:txBody>
      </p:sp>
      <p:sp>
        <p:nvSpPr>
          <p:cNvPr id="2" name="Title 1"/>
          <p:cNvSpPr>
            <a:spLocks noGrp="1"/>
          </p:cNvSpPr>
          <p:nvPr>
            <p:ph type="title"/>
          </p:nvPr>
        </p:nvSpPr>
        <p:spPr>
          <a:xfrm>
            <a:off x="6331973" y="488950"/>
            <a:ext cx="5359963" cy="311150"/>
          </a:xfrm>
        </p:spPr>
        <p:txBody>
          <a:bodyPr/>
          <a:lstStyle>
            <a:lvl1pPr>
              <a:defRPr>
                <a:solidFill>
                  <a:schemeClr val="bg1"/>
                </a:solidFill>
              </a:defRPr>
            </a:lvl1pPr>
          </a:lstStyle>
          <a:p>
            <a:r>
              <a:rPr lang="en-US" dirty="0" smtClean="0"/>
              <a:t>Click to edit Master title style</a:t>
            </a:r>
            <a:endParaRPr lang="en-US" dirty="0"/>
          </a:p>
        </p:txBody>
      </p:sp>
      <p:sp>
        <p:nvSpPr>
          <p:cNvPr id="13" name="Text Placeholder 10"/>
          <p:cNvSpPr>
            <a:spLocks noGrp="1"/>
          </p:cNvSpPr>
          <p:nvPr>
            <p:ph type="body" sz="quarter" idx="14"/>
          </p:nvPr>
        </p:nvSpPr>
        <p:spPr>
          <a:xfrm>
            <a:off x="6331974" y="851806"/>
            <a:ext cx="5359964" cy="479425"/>
          </a:xfrm>
        </p:spPr>
        <p:txBody>
          <a:bodyPr>
            <a:normAutofit/>
          </a:bodyPr>
          <a:lstStyle>
            <a:lvl1pPr marL="0" indent="0">
              <a:buNone/>
              <a:defRPr sz="2000">
                <a:solidFill>
                  <a:schemeClr val="bg1">
                    <a:alpha val="60000"/>
                  </a:schemeClr>
                </a:solidFill>
                <a:latin typeface="+mn-lt"/>
              </a:defRPr>
            </a:lvl1pPr>
          </a:lstStyle>
          <a:p>
            <a:pPr lvl="0"/>
            <a:r>
              <a:rPr lang="en-US" dirty="0" smtClean="0"/>
              <a:t>Click to edit Master text styles</a:t>
            </a:r>
          </a:p>
        </p:txBody>
      </p:sp>
      <p:sp>
        <p:nvSpPr>
          <p:cNvPr id="8" name="Content Placeholder 2"/>
          <p:cNvSpPr>
            <a:spLocks noGrp="1"/>
          </p:cNvSpPr>
          <p:nvPr>
            <p:ph idx="1"/>
          </p:nvPr>
        </p:nvSpPr>
        <p:spPr>
          <a:xfrm>
            <a:off x="6331974" y="1528762"/>
            <a:ext cx="5359964" cy="4824413"/>
          </a:xfrm>
        </p:spPr>
        <p:txBody>
          <a:bodyPr/>
          <a:lstStyle>
            <a:lvl1pPr>
              <a:buClr>
                <a:schemeClr val="bg1"/>
              </a:buClr>
              <a:defRPr>
                <a:solidFill>
                  <a:schemeClr val="bg1">
                    <a:alpha val="60000"/>
                  </a:schemeClr>
                </a:solidFill>
                <a:latin typeface="+mn-lt"/>
              </a:defRPr>
            </a:lvl1pPr>
            <a:lvl2pPr>
              <a:buClr>
                <a:schemeClr val="bg1"/>
              </a:buClr>
              <a:defRPr>
                <a:solidFill>
                  <a:schemeClr val="bg1">
                    <a:alpha val="60000"/>
                  </a:schemeClr>
                </a:solidFill>
                <a:latin typeface="+mn-lt"/>
              </a:defRPr>
            </a:lvl2pPr>
            <a:lvl3pPr>
              <a:buClr>
                <a:schemeClr val="bg1"/>
              </a:buClr>
              <a:defRPr>
                <a:solidFill>
                  <a:schemeClr val="bg1">
                    <a:alpha val="60000"/>
                  </a:schemeClr>
                </a:solidFill>
                <a:latin typeface="+mn-lt"/>
              </a:defRPr>
            </a:lvl3pPr>
            <a:lvl4pPr>
              <a:buClr>
                <a:schemeClr val="bg1"/>
              </a:buClr>
              <a:defRPr>
                <a:solidFill>
                  <a:schemeClr val="bg1">
                    <a:alpha val="60000"/>
                  </a:schemeClr>
                </a:solidFill>
                <a:latin typeface="+mn-lt"/>
              </a:defRPr>
            </a:lvl4pPr>
            <a:lvl5pPr>
              <a:buClr>
                <a:schemeClr val="bg1"/>
              </a:buClr>
              <a:defRPr>
                <a:solidFill>
                  <a:schemeClr val="bg1">
                    <a:alpha val="60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Footer Placeholder 23"/>
          <p:cNvSpPr>
            <a:spLocks noGrp="1"/>
          </p:cNvSpPr>
          <p:nvPr>
            <p:ph type="ftr" sz="quarter" idx="16"/>
          </p:nvPr>
        </p:nvSpPr>
        <p:spPr/>
        <p:txBody>
          <a:bodyPr/>
          <a:lstStyle>
            <a:lvl1pPr>
              <a:defRPr>
                <a:solidFill>
                  <a:schemeClr val="bg1"/>
                </a:solidFill>
              </a:defRPr>
            </a:lvl1pPr>
          </a:lstStyle>
          <a:p>
            <a:r>
              <a:rPr lang="en-US" dirty="0" smtClean="0"/>
              <a:t>©2016 PayPal Inc. Confidential and proprietary.</a:t>
            </a:r>
            <a:endParaRPr lang="en-US"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3238" y="6352134"/>
            <a:ext cx="997114" cy="241886"/>
          </a:xfrm>
          <a:prstGeom prst="rect">
            <a:avLst/>
          </a:prstGeom>
        </p:spPr>
      </p:pic>
    </p:spTree>
    <p:extLst>
      <p:ext uri="{BB962C8B-B14F-4D97-AF65-F5344CB8AC3E}">
        <p14:creationId xmlns:p14="http://schemas.microsoft.com/office/powerpoint/2010/main" val="122799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805">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Only">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lvl1pPr>
              <a:defRPr>
                <a:solidFill>
                  <a:schemeClr val="bg1">
                    <a:alpha val="60000"/>
                  </a:schemeClr>
                </a:solidFill>
              </a:defRPr>
            </a:lvl1pPr>
          </a:lstStyle>
          <a:p>
            <a:r>
              <a:rPr lang="en-US" dirty="0" smtClean="0"/>
              <a:t>©2016 PayPal Inc. Confidential and proprietary.</a:t>
            </a:r>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pPr/>
              <a:t>‹#›</a:t>
            </a:fld>
            <a:endParaRPr lang="en-US" dirty="0"/>
          </a:p>
        </p:txBody>
      </p:sp>
      <p:sp>
        <p:nvSpPr>
          <p:cNvPr id="4" name="Picture Placeholder 3"/>
          <p:cNvSpPr>
            <a:spLocks noGrp="1"/>
          </p:cNvSpPr>
          <p:nvPr>
            <p:ph type="pic" sz="quarter" idx="15" hasCustomPrompt="1"/>
          </p:nvPr>
        </p:nvSpPr>
        <p:spPr>
          <a:xfrm>
            <a:off x="0" y="0"/>
            <a:ext cx="12192001" cy="6858000"/>
          </a:xfrm>
        </p:spPr>
        <p:txBody>
          <a:bodyPr tIns="914400" anchor="ctr"/>
          <a:lstStyle>
            <a:lvl1pPr marL="0" indent="0" algn="ctr" defTabSz="914400" rtl="0" eaLnBrk="1" latinLnBrk="0" hangingPunct="1">
              <a:lnSpc>
                <a:spcPct val="90000"/>
              </a:lnSpc>
              <a:spcBef>
                <a:spcPts val="1000"/>
              </a:spcBef>
              <a:buClr>
                <a:schemeClr val="accent1"/>
              </a:buClr>
              <a:buFont typeface="Arial" panose="020B0604020202020204" pitchFamily="34" charset="0"/>
              <a:buNone/>
              <a:defRPr lang="en-US" sz="2400" kern="1200" baseline="0" dirty="0">
                <a:solidFill>
                  <a:schemeClr val="bg2">
                    <a:alpha val="40000"/>
                  </a:schemeClr>
                </a:solidFill>
                <a:latin typeface="+mn-lt"/>
                <a:ea typeface="+mn-ea"/>
                <a:cs typeface="+mn-cs"/>
              </a:defRPr>
            </a:lvl1pPr>
          </a:lstStyle>
          <a:p>
            <a:r>
              <a:rPr lang="en-US" dirty="0" smtClean="0"/>
              <a:t>Click icon to insert image</a:t>
            </a:r>
            <a:endParaRPr lang="en-US" dirty="0"/>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3238" y="6352380"/>
            <a:ext cx="998537" cy="241639"/>
          </a:xfrm>
          <a:prstGeom prst="rect">
            <a:avLst/>
          </a:prstGeom>
        </p:spPr>
      </p:pic>
    </p:spTree>
    <p:extLst>
      <p:ext uri="{BB962C8B-B14F-4D97-AF65-F5344CB8AC3E}">
        <p14:creationId xmlns:p14="http://schemas.microsoft.com/office/powerpoint/2010/main" val="396029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805">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Blue Gradient Section Header">
    <p:spTree>
      <p:nvGrpSpPr>
        <p:cNvPr id="1" name=""/>
        <p:cNvGrpSpPr/>
        <p:nvPr/>
      </p:nvGrpSpPr>
      <p:grpSpPr>
        <a:xfrm>
          <a:off x="0" y="0"/>
          <a:ext cx="0" cy="0"/>
          <a:chOff x="0" y="0"/>
          <a:chExt cx="0" cy="0"/>
        </a:xfrm>
      </p:grpSpPr>
      <p:sp>
        <p:nvSpPr>
          <p:cNvPr id="16" name="Footer Placeholder 4"/>
          <p:cNvSpPr>
            <a:spLocks noGrp="1"/>
          </p:cNvSpPr>
          <p:nvPr>
            <p:ph type="ftr" sz="quarter" idx="3"/>
          </p:nvPr>
        </p:nvSpPr>
        <p:spPr>
          <a:xfrm>
            <a:off x="0" y="0"/>
            <a:ext cx="12192000" cy="6858000"/>
          </a:xfrm>
          <a:prstGeom prst="rect">
            <a:avLst/>
          </a:prstGeom>
          <a:gradFill flip="none" rotWithShape="1">
            <a:gsLst>
              <a:gs pos="0">
                <a:schemeClr val="accent1">
                  <a:alpha val="90000"/>
                </a:schemeClr>
              </a:gs>
              <a:gs pos="88000">
                <a:srgbClr val="19468E">
                  <a:alpha val="90000"/>
                </a:srgbClr>
              </a:gs>
            </a:gsLst>
            <a:path path="circle">
              <a:fillToRect r="100000" b="100000"/>
            </a:path>
            <a:tileRect l="-100000" t="-100000"/>
          </a:gradFill>
        </p:spPr>
        <p:txBody>
          <a:bodyPr vert="horz" lIns="1664208" tIns="45720" rIns="0" bIns="283464" rtlCol="0" anchor="b"/>
          <a:lstStyle>
            <a:lvl1pPr>
              <a:defRPr lang="en-US" smtClean="0">
                <a:solidFill>
                  <a:schemeClr val="bg1">
                    <a:alpha val="60000"/>
                  </a:schemeClr>
                </a:solidFill>
              </a:defRPr>
            </a:lvl1pPr>
          </a:lstStyle>
          <a:p>
            <a:r>
              <a:rPr lang="en-US" dirty="0" smtClean="0"/>
              <a:t>©2016 PayPal Inc. Confidential and proprietary.</a:t>
            </a:r>
            <a:endParaRPr lang="en-US" dirty="0"/>
          </a:p>
        </p:txBody>
      </p:sp>
      <p:sp>
        <p:nvSpPr>
          <p:cNvPr id="2" name="Title 1"/>
          <p:cNvSpPr>
            <a:spLocks noGrp="1"/>
          </p:cNvSpPr>
          <p:nvPr>
            <p:ph type="title" hasCustomPrompt="1"/>
          </p:nvPr>
        </p:nvSpPr>
        <p:spPr>
          <a:xfrm>
            <a:off x="503238" y="488950"/>
            <a:ext cx="11188700" cy="2911475"/>
          </a:xfrm>
          <a:noFill/>
        </p:spPr>
        <p:txBody>
          <a:bodyPr lIns="0" rIns="502920" bIns="0" anchor="b">
            <a:normAutofit/>
          </a:bodyPr>
          <a:lstStyle>
            <a:lvl1pPr>
              <a:defRPr sz="4400" spc="300">
                <a:solidFill>
                  <a:schemeClr val="bg1"/>
                </a:solidFill>
                <a:latin typeface="PayPal Sans Big Thin" panose="020B0403040504040204" pitchFamily="34" charset="0"/>
              </a:defRPr>
            </a:lvl1pPr>
          </a:lstStyle>
          <a:p>
            <a:r>
              <a:rPr lang="en-US" dirty="0" smtClean="0"/>
              <a:t>CLICK TO EDIT MASTER TITLE STYLE</a:t>
            </a:r>
            <a:endParaRPr lang="en-US" dirty="0"/>
          </a:p>
        </p:txBody>
      </p:sp>
      <p:sp>
        <p:nvSpPr>
          <p:cNvPr id="7" name="Picture Placeholder 9"/>
          <p:cNvSpPr>
            <a:spLocks noGrp="1"/>
          </p:cNvSpPr>
          <p:nvPr>
            <p:ph type="pic" sz="quarter" idx="13" hasCustomPrompt="1"/>
          </p:nvPr>
        </p:nvSpPr>
        <p:spPr>
          <a:xfrm>
            <a:off x="0" y="0"/>
            <a:ext cx="12192000" cy="6858000"/>
          </a:xfrm>
        </p:spPr>
        <p:txBody>
          <a:bodyPr tIns="914400" anchor="ctr"/>
          <a:lstStyle>
            <a:lvl1pPr marL="0" indent="0" algn="ctr">
              <a:buNone/>
              <a:defRPr baseline="0">
                <a:solidFill>
                  <a:schemeClr val="bg1">
                    <a:alpha val="40000"/>
                  </a:schemeClr>
                </a:solidFill>
              </a:defRPr>
            </a:lvl1pPr>
          </a:lstStyle>
          <a:p>
            <a:r>
              <a:rPr lang="en-US" dirty="0" smtClean="0"/>
              <a:t>Click icon to insert image</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pPr/>
              <a:t>‹#›</a:t>
            </a:fld>
            <a:endParaRPr lang="en-US" dirty="0"/>
          </a:p>
        </p:txBody>
      </p:sp>
      <p:sp>
        <p:nvSpPr>
          <p:cNvPr id="3" name="Text Placeholder 2"/>
          <p:cNvSpPr>
            <a:spLocks noGrp="1"/>
          </p:cNvSpPr>
          <p:nvPr>
            <p:ph type="body" idx="1"/>
          </p:nvPr>
        </p:nvSpPr>
        <p:spPr>
          <a:xfrm>
            <a:off x="503238" y="3538856"/>
            <a:ext cx="11188700" cy="2814319"/>
          </a:xfrm>
        </p:spPr>
        <p:txBody>
          <a:bodyPr tIns="0" rIns="0" bIns="0">
            <a:normAutofit/>
          </a:bodyPr>
          <a:lstStyle>
            <a:lvl1pPr marL="0" indent="0">
              <a:lnSpc>
                <a:spcPct val="100000"/>
              </a:lnSpc>
              <a:buNone/>
              <a:defRPr sz="2000">
                <a:solidFill>
                  <a:schemeClr val="bg1">
                    <a:alpha val="60000"/>
                  </a:schemeClr>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grpSp>
        <p:nvGrpSpPr>
          <p:cNvPr id="8" name="Group 7"/>
          <p:cNvGrpSpPr/>
          <p:nvPr userDrawn="1"/>
        </p:nvGrpSpPr>
        <p:grpSpPr>
          <a:xfrm>
            <a:off x="503238" y="6350761"/>
            <a:ext cx="999330" cy="243258"/>
            <a:chOff x="842963" y="5748338"/>
            <a:chExt cx="1206499" cy="293687"/>
          </a:xfrm>
        </p:grpSpPr>
        <p:sp>
          <p:nvSpPr>
            <p:cNvPr id="9" name="Freeform 5"/>
            <p:cNvSpPr>
              <a:spLocks noEditPoints="1"/>
            </p:cNvSpPr>
            <p:nvPr userDrawn="1"/>
          </p:nvSpPr>
          <p:spPr bwMode="auto">
            <a:xfrm>
              <a:off x="1668463"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4 w 218"/>
                <a:gd name="T11" fmla="*/ 247 h 247"/>
                <a:gd name="T12" fmla="*/ 62 w 218"/>
                <a:gd name="T13" fmla="*/ 240 h 247"/>
                <a:gd name="T14" fmla="*/ 72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3" y="247"/>
                    <a:pt x="8" y="247"/>
                  </a:cubicBezTo>
                  <a:cubicBezTo>
                    <a:pt x="54" y="247"/>
                    <a:pt x="54" y="247"/>
                    <a:pt x="54" y="247"/>
                  </a:cubicBezTo>
                  <a:cubicBezTo>
                    <a:pt x="58" y="247"/>
                    <a:pt x="62" y="244"/>
                    <a:pt x="62" y="240"/>
                  </a:cubicBezTo>
                  <a:cubicBezTo>
                    <a:pt x="72" y="175"/>
                    <a:pt x="72" y="175"/>
                    <a:pt x="72" y="175"/>
                  </a:cubicBezTo>
                  <a:cubicBezTo>
                    <a:pt x="73" y="169"/>
                    <a:pt x="79" y="165"/>
                    <a:pt x="85" y="165"/>
                  </a:cubicBezTo>
                  <a:cubicBezTo>
                    <a:pt x="113" y="165"/>
                    <a:pt x="113" y="165"/>
                    <a:pt x="113" y="165"/>
                  </a:cubicBezTo>
                  <a:cubicBezTo>
                    <a:pt x="171"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8" y="64"/>
                    <a:pt x="150" y="72"/>
                    <a:pt x="148" y="8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noEditPoints="1"/>
            </p:cNvSpPr>
            <p:nvPr userDrawn="1"/>
          </p:nvSpPr>
          <p:spPr bwMode="auto">
            <a:xfrm>
              <a:off x="1196975"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1 w 218"/>
                <a:gd name="T11" fmla="*/ 247 h 247"/>
                <a:gd name="T12" fmla="*/ 63 w 218"/>
                <a:gd name="T13" fmla="*/ 237 h 247"/>
                <a:gd name="T14" fmla="*/ 73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4" y="247"/>
                    <a:pt x="8" y="247"/>
                  </a:cubicBezTo>
                  <a:cubicBezTo>
                    <a:pt x="51" y="247"/>
                    <a:pt x="51" y="247"/>
                    <a:pt x="51" y="247"/>
                  </a:cubicBezTo>
                  <a:cubicBezTo>
                    <a:pt x="57" y="247"/>
                    <a:pt x="62" y="243"/>
                    <a:pt x="63" y="237"/>
                  </a:cubicBezTo>
                  <a:cubicBezTo>
                    <a:pt x="73" y="175"/>
                    <a:pt x="73" y="175"/>
                    <a:pt x="73" y="175"/>
                  </a:cubicBezTo>
                  <a:cubicBezTo>
                    <a:pt x="74" y="169"/>
                    <a:pt x="79" y="165"/>
                    <a:pt x="85" y="165"/>
                  </a:cubicBezTo>
                  <a:cubicBezTo>
                    <a:pt x="113" y="165"/>
                    <a:pt x="113" y="165"/>
                    <a:pt x="113" y="165"/>
                  </a:cubicBezTo>
                  <a:cubicBezTo>
                    <a:pt x="172"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9" y="64"/>
                    <a:pt x="150" y="72"/>
                    <a:pt x="148" y="8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noEditPoints="1"/>
            </p:cNvSpPr>
            <p:nvPr userDrawn="1"/>
          </p:nvSpPr>
          <p:spPr bwMode="auto">
            <a:xfrm>
              <a:off x="1344613" y="5872163"/>
              <a:ext cx="158750"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20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5 w 212"/>
                <a:gd name="T33" fmla="*/ 87 h 173"/>
                <a:gd name="T34" fmla="*/ 97 w 212"/>
                <a:gd name="T35" fmla="*/ 128 h 173"/>
                <a:gd name="T36" fmla="*/ 68 w 212"/>
                <a:gd name="T37" fmla="*/ 116 h 173"/>
                <a:gd name="T38" fmla="*/ 61 w 212"/>
                <a:gd name="T39" fmla="*/ 87 h 173"/>
                <a:gd name="T40" fmla="*/ 109 w 212"/>
                <a:gd name="T41" fmla="*/ 45 h 173"/>
                <a:gd name="T42" fmla="*/ 137 w 212"/>
                <a:gd name="T43" fmla="*/ 57 h 173"/>
                <a:gd name="T44" fmla="*/ 145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2" y="36"/>
                    <a:pt x="4" y="86"/>
                  </a:cubicBezTo>
                  <a:cubicBezTo>
                    <a:pt x="0" y="111"/>
                    <a:pt x="6" y="135"/>
                    <a:pt x="20" y="151"/>
                  </a:cubicBezTo>
                  <a:cubicBezTo>
                    <a:pt x="33"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9" y="4"/>
                    <a:pt x="204" y="4"/>
                  </a:cubicBezTo>
                  <a:close/>
                  <a:moveTo>
                    <a:pt x="145" y="87"/>
                  </a:moveTo>
                  <a:cubicBezTo>
                    <a:pt x="141" y="112"/>
                    <a:pt x="121" y="128"/>
                    <a:pt x="97" y="128"/>
                  </a:cubicBezTo>
                  <a:cubicBezTo>
                    <a:pt x="84" y="128"/>
                    <a:pt x="74" y="124"/>
                    <a:pt x="68" y="116"/>
                  </a:cubicBezTo>
                  <a:cubicBezTo>
                    <a:pt x="62" y="109"/>
                    <a:pt x="59" y="98"/>
                    <a:pt x="61" y="87"/>
                  </a:cubicBezTo>
                  <a:cubicBezTo>
                    <a:pt x="65" y="62"/>
                    <a:pt x="85" y="45"/>
                    <a:pt x="109" y="45"/>
                  </a:cubicBezTo>
                  <a:cubicBezTo>
                    <a:pt x="121" y="45"/>
                    <a:pt x="131" y="50"/>
                    <a:pt x="137" y="57"/>
                  </a:cubicBezTo>
                  <a:cubicBezTo>
                    <a:pt x="144" y="65"/>
                    <a:pt x="147" y="75"/>
                    <a:pt x="145" y="8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1817688" y="5872163"/>
              <a:ext cx="157162"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19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4 w 212"/>
                <a:gd name="T33" fmla="*/ 87 h 173"/>
                <a:gd name="T34" fmla="*/ 96 w 212"/>
                <a:gd name="T35" fmla="*/ 128 h 173"/>
                <a:gd name="T36" fmla="*/ 68 w 212"/>
                <a:gd name="T37" fmla="*/ 116 h 173"/>
                <a:gd name="T38" fmla="*/ 61 w 212"/>
                <a:gd name="T39" fmla="*/ 87 h 173"/>
                <a:gd name="T40" fmla="*/ 109 w 212"/>
                <a:gd name="T41" fmla="*/ 45 h 173"/>
                <a:gd name="T42" fmla="*/ 137 w 212"/>
                <a:gd name="T43" fmla="*/ 57 h 173"/>
                <a:gd name="T44" fmla="*/ 144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1" y="36"/>
                    <a:pt x="4" y="86"/>
                  </a:cubicBezTo>
                  <a:cubicBezTo>
                    <a:pt x="0" y="111"/>
                    <a:pt x="5" y="135"/>
                    <a:pt x="19" y="151"/>
                  </a:cubicBezTo>
                  <a:cubicBezTo>
                    <a:pt x="32"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8" y="4"/>
                    <a:pt x="204" y="4"/>
                  </a:cubicBezTo>
                  <a:close/>
                  <a:moveTo>
                    <a:pt x="144" y="87"/>
                  </a:moveTo>
                  <a:cubicBezTo>
                    <a:pt x="140" y="112"/>
                    <a:pt x="121" y="128"/>
                    <a:pt x="96" y="128"/>
                  </a:cubicBezTo>
                  <a:cubicBezTo>
                    <a:pt x="84" y="128"/>
                    <a:pt x="74" y="124"/>
                    <a:pt x="68" y="116"/>
                  </a:cubicBezTo>
                  <a:cubicBezTo>
                    <a:pt x="61" y="109"/>
                    <a:pt x="59" y="98"/>
                    <a:pt x="61" y="87"/>
                  </a:cubicBezTo>
                  <a:cubicBezTo>
                    <a:pt x="65" y="62"/>
                    <a:pt x="85" y="45"/>
                    <a:pt x="109" y="45"/>
                  </a:cubicBezTo>
                  <a:cubicBezTo>
                    <a:pt x="121" y="45"/>
                    <a:pt x="131" y="50"/>
                    <a:pt x="137" y="57"/>
                  </a:cubicBezTo>
                  <a:cubicBezTo>
                    <a:pt x="144" y="65"/>
                    <a:pt x="146" y="75"/>
                    <a:pt x="144" y="8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1517650" y="5875338"/>
              <a:ext cx="155575" cy="166687"/>
            </a:xfrm>
            <a:custGeom>
              <a:avLst/>
              <a:gdLst>
                <a:gd name="T0" fmla="*/ 200 w 210"/>
                <a:gd name="T1" fmla="*/ 0 h 223"/>
                <a:gd name="T2" fmla="*/ 157 w 210"/>
                <a:gd name="T3" fmla="*/ 0 h 223"/>
                <a:gd name="T4" fmla="*/ 147 w 210"/>
                <a:gd name="T5" fmla="*/ 6 h 223"/>
                <a:gd name="T6" fmla="*/ 88 w 210"/>
                <a:gd name="T7" fmla="*/ 93 h 223"/>
                <a:gd name="T8" fmla="*/ 63 w 210"/>
                <a:gd name="T9" fmla="*/ 9 h 223"/>
                <a:gd name="T10" fmla="*/ 51 w 210"/>
                <a:gd name="T11" fmla="*/ 0 h 223"/>
                <a:gd name="T12" fmla="*/ 9 w 210"/>
                <a:gd name="T13" fmla="*/ 0 h 223"/>
                <a:gd name="T14" fmla="*/ 2 w 210"/>
                <a:gd name="T15" fmla="*/ 10 h 223"/>
                <a:gd name="T16" fmla="*/ 49 w 210"/>
                <a:gd name="T17" fmla="*/ 149 h 223"/>
                <a:gd name="T18" fmla="*/ 5 w 210"/>
                <a:gd name="T19" fmla="*/ 211 h 223"/>
                <a:gd name="T20" fmla="*/ 11 w 210"/>
                <a:gd name="T21" fmla="*/ 223 h 223"/>
                <a:gd name="T22" fmla="*/ 54 w 210"/>
                <a:gd name="T23" fmla="*/ 223 h 223"/>
                <a:gd name="T24" fmla="*/ 64 w 210"/>
                <a:gd name="T25" fmla="*/ 218 h 223"/>
                <a:gd name="T26" fmla="*/ 206 w 210"/>
                <a:gd name="T27" fmla="*/ 12 h 223"/>
                <a:gd name="T28" fmla="*/ 200 w 210"/>
                <a:gd name="T2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223">
                  <a:moveTo>
                    <a:pt x="200" y="0"/>
                  </a:moveTo>
                  <a:cubicBezTo>
                    <a:pt x="157" y="0"/>
                    <a:pt x="157" y="0"/>
                    <a:pt x="157" y="0"/>
                  </a:cubicBezTo>
                  <a:cubicBezTo>
                    <a:pt x="153" y="0"/>
                    <a:pt x="149" y="2"/>
                    <a:pt x="147" y="6"/>
                  </a:cubicBezTo>
                  <a:cubicBezTo>
                    <a:pt x="88" y="93"/>
                    <a:pt x="88" y="93"/>
                    <a:pt x="88" y="93"/>
                  </a:cubicBezTo>
                  <a:cubicBezTo>
                    <a:pt x="63" y="9"/>
                    <a:pt x="63" y="9"/>
                    <a:pt x="63" y="9"/>
                  </a:cubicBezTo>
                  <a:cubicBezTo>
                    <a:pt x="61" y="4"/>
                    <a:pt x="56" y="0"/>
                    <a:pt x="51" y="0"/>
                  </a:cubicBezTo>
                  <a:cubicBezTo>
                    <a:pt x="9" y="0"/>
                    <a:pt x="9" y="0"/>
                    <a:pt x="9" y="0"/>
                  </a:cubicBezTo>
                  <a:cubicBezTo>
                    <a:pt x="4" y="0"/>
                    <a:pt x="0" y="5"/>
                    <a:pt x="2" y="10"/>
                  </a:cubicBezTo>
                  <a:cubicBezTo>
                    <a:pt x="49" y="149"/>
                    <a:pt x="49" y="149"/>
                    <a:pt x="49" y="149"/>
                  </a:cubicBezTo>
                  <a:cubicBezTo>
                    <a:pt x="5" y="211"/>
                    <a:pt x="5" y="211"/>
                    <a:pt x="5" y="211"/>
                  </a:cubicBezTo>
                  <a:cubicBezTo>
                    <a:pt x="1" y="216"/>
                    <a:pt x="5" y="223"/>
                    <a:pt x="11" y="223"/>
                  </a:cubicBezTo>
                  <a:cubicBezTo>
                    <a:pt x="54" y="223"/>
                    <a:pt x="54" y="223"/>
                    <a:pt x="54" y="223"/>
                  </a:cubicBezTo>
                  <a:cubicBezTo>
                    <a:pt x="58" y="223"/>
                    <a:pt x="61" y="221"/>
                    <a:pt x="64" y="218"/>
                  </a:cubicBezTo>
                  <a:cubicBezTo>
                    <a:pt x="206" y="12"/>
                    <a:pt x="206" y="12"/>
                    <a:pt x="206" y="12"/>
                  </a:cubicBezTo>
                  <a:cubicBezTo>
                    <a:pt x="210" y="7"/>
                    <a:pt x="206" y="0"/>
                    <a:pt x="200"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1978025" y="5813425"/>
              <a:ext cx="71437" cy="185737"/>
            </a:xfrm>
            <a:custGeom>
              <a:avLst/>
              <a:gdLst>
                <a:gd name="T0" fmla="*/ 37 w 94"/>
                <a:gd name="T1" fmla="*/ 6 h 247"/>
                <a:gd name="T2" fmla="*/ 1 w 94"/>
                <a:gd name="T3" fmla="*/ 239 h 247"/>
                <a:gd name="T4" fmla="*/ 8 w 94"/>
                <a:gd name="T5" fmla="*/ 247 h 247"/>
                <a:gd name="T6" fmla="*/ 45 w 94"/>
                <a:gd name="T7" fmla="*/ 247 h 247"/>
                <a:gd name="T8" fmla="*/ 57 w 94"/>
                <a:gd name="T9" fmla="*/ 237 h 247"/>
                <a:gd name="T10" fmla="*/ 93 w 94"/>
                <a:gd name="T11" fmla="*/ 9 h 247"/>
                <a:gd name="T12" fmla="*/ 86 w 94"/>
                <a:gd name="T13" fmla="*/ 0 h 247"/>
                <a:gd name="T14" fmla="*/ 44 w 94"/>
                <a:gd name="T15" fmla="*/ 0 h 247"/>
                <a:gd name="T16" fmla="*/ 37 w 94"/>
                <a:gd name="T17" fmla="*/ 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7">
                  <a:moveTo>
                    <a:pt x="37" y="6"/>
                  </a:moveTo>
                  <a:cubicBezTo>
                    <a:pt x="1" y="239"/>
                    <a:pt x="1" y="239"/>
                    <a:pt x="1" y="239"/>
                  </a:cubicBezTo>
                  <a:cubicBezTo>
                    <a:pt x="0" y="243"/>
                    <a:pt x="3" y="247"/>
                    <a:pt x="8" y="247"/>
                  </a:cubicBezTo>
                  <a:cubicBezTo>
                    <a:pt x="45" y="247"/>
                    <a:pt x="45" y="247"/>
                    <a:pt x="45" y="247"/>
                  </a:cubicBezTo>
                  <a:cubicBezTo>
                    <a:pt x="51" y="247"/>
                    <a:pt x="56" y="243"/>
                    <a:pt x="57" y="237"/>
                  </a:cubicBezTo>
                  <a:cubicBezTo>
                    <a:pt x="93" y="9"/>
                    <a:pt x="93" y="9"/>
                    <a:pt x="93" y="9"/>
                  </a:cubicBezTo>
                  <a:cubicBezTo>
                    <a:pt x="94" y="4"/>
                    <a:pt x="90" y="0"/>
                    <a:pt x="86" y="0"/>
                  </a:cubicBezTo>
                  <a:cubicBezTo>
                    <a:pt x="44" y="0"/>
                    <a:pt x="44" y="0"/>
                    <a:pt x="44" y="0"/>
                  </a:cubicBezTo>
                  <a:cubicBezTo>
                    <a:pt x="41" y="0"/>
                    <a:pt x="38" y="3"/>
                    <a:pt x="37" y="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1"/>
            <p:cNvSpPr>
              <a:spLocks/>
            </p:cNvSpPr>
            <p:nvPr userDrawn="1"/>
          </p:nvSpPr>
          <p:spPr bwMode="auto">
            <a:xfrm>
              <a:off x="842963" y="5748338"/>
              <a:ext cx="250825" cy="293687"/>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2"/>
            <p:cNvSpPr>
              <a:spLocks/>
            </p:cNvSpPr>
            <p:nvPr userDrawn="1"/>
          </p:nvSpPr>
          <p:spPr bwMode="auto">
            <a:xfrm>
              <a:off x="842963" y="5748338"/>
              <a:ext cx="227012" cy="260350"/>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3"/>
            <p:cNvSpPr>
              <a:spLocks/>
            </p:cNvSpPr>
            <p:nvPr userDrawn="1"/>
          </p:nvSpPr>
          <p:spPr bwMode="auto">
            <a:xfrm>
              <a:off x="842963" y="5748338"/>
              <a:ext cx="227012" cy="260350"/>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8866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urple Gradient Section Header">
    <p:spTree>
      <p:nvGrpSpPr>
        <p:cNvPr id="1" name=""/>
        <p:cNvGrpSpPr/>
        <p:nvPr/>
      </p:nvGrpSpPr>
      <p:grpSpPr>
        <a:xfrm>
          <a:off x="0" y="0"/>
          <a:ext cx="0" cy="0"/>
          <a:chOff x="0" y="0"/>
          <a:chExt cx="0" cy="0"/>
        </a:xfrm>
      </p:grpSpPr>
      <p:sp>
        <p:nvSpPr>
          <p:cNvPr id="16" name="Footer Placeholder 4"/>
          <p:cNvSpPr>
            <a:spLocks noGrp="1"/>
          </p:cNvSpPr>
          <p:nvPr>
            <p:ph type="ftr" sz="quarter" idx="3"/>
          </p:nvPr>
        </p:nvSpPr>
        <p:spPr>
          <a:xfrm>
            <a:off x="0" y="0"/>
            <a:ext cx="12192000" cy="6858000"/>
          </a:xfrm>
          <a:prstGeom prst="rect">
            <a:avLst/>
          </a:prstGeom>
          <a:gradFill flip="none" rotWithShape="1">
            <a:gsLst>
              <a:gs pos="0">
                <a:schemeClr val="accent3">
                  <a:alpha val="90000"/>
                </a:schemeClr>
              </a:gs>
              <a:gs pos="88000">
                <a:srgbClr val="19468E">
                  <a:alpha val="90000"/>
                </a:srgbClr>
              </a:gs>
            </a:gsLst>
            <a:path path="circle">
              <a:fillToRect r="100000" b="100000"/>
            </a:path>
            <a:tileRect l="-100000" t="-100000"/>
          </a:gradFill>
        </p:spPr>
        <p:txBody>
          <a:bodyPr vert="horz" lIns="1664208" tIns="45720" rIns="0" bIns="283464" rtlCol="0" anchor="b"/>
          <a:lstStyle>
            <a:lvl1pPr>
              <a:defRPr lang="en-US" smtClean="0">
                <a:solidFill>
                  <a:schemeClr val="bg1">
                    <a:alpha val="60000"/>
                  </a:schemeClr>
                </a:solidFill>
              </a:defRPr>
            </a:lvl1pPr>
          </a:lstStyle>
          <a:p>
            <a:r>
              <a:rPr lang="en-US" dirty="0" smtClean="0"/>
              <a:t>©2016 PayPal Inc. Confidential and proprietary.</a:t>
            </a:r>
            <a:endParaRPr lang="en-US" dirty="0"/>
          </a:p>
        </p:txBody>
      </p:sp>
      <p:sp>
        <p:nvSpPr>
          <p:cNvPr id="2" name="Title 1"/>
          <p:cNvSpPr>
            <a:spLocks noGrp="1"/>
          </p:cNvSpPr>
          <p:nvPr>
            <p:ph type="title" hasCustomPrompt="1"/>
          </p:nvPr>
        </p:nvSpPr>
        <p:spPr>
          <a:xfrm>
            <a:off x="503238" y="488950"/>
            <a:ext cx="11188700" cy="2911475"/>
          </a:xfrm>
          <a:noFill/>
        </p:spPr>
        <p:txBody>
          <a:bodyPr lIns="0" rIns="502920" bIns="0" anchor="b">
            <a:normAutofit/>
          </a:bodyPr>
          <a:lstStyle>
            <a:lvl1pPr>
              <a:defRPr sz="4400" spc="300">
                <a:solidFill>
                  <a:schemeClr val="bg1"/>
                </a:solidFill>
                <a:latin typeface="PayPal Sans Big Thin" panose="020B0403040504040204" pitchFamily="34" charset="0"/>
              </a:defRPr>
            </a:lvl1pPr>
          </a:lstStyle>
          <a:p>
            <a:r>
              <a:rPr lang="en-US" dirty="0" smtClean="0"/>
              <a:t>CLICK TO EDIT MASTER TITLE STYLE</a:t>
            </a:r>
            <a:endParaRPr lang="en-US" dirty="0"/>
          </a:p>
        </p:txBody>
      </p:sp>
      <p:sp>
        <p:nvSpPr>
          <p:cNvPr id="7" name="Picture Placeholder 9"/>
          <p:cNvSpPr>
            <a:spLocks noGrp="1"/>
          </p:cNvSpPr>
          <p:nvPr>
            <p:ph type="pic" sz="quarter" idx="13" hasCustomPrompt="1"/>
          </p:nvPr>
        </p:nvSpPr>
        <p:spPr>
          <a:xfrm>
            <a:off x="0" y="0"/>
            <a:ext cx="12192000" cy="6858000"/>
          </a:xfrm>
        </p:spPr>
        <p:txBody>
          <a:bodyPr tIns="914400" anchor="ctr"/>
          <a:lstStyle>
            <a:lvl1pPr marL="0" indent="0" algn="ctr">
              <a:buNone/>
              <a:defRPr baseline="0">
                <a:solidFill>
                  <a:schemeClr val="bg1">
                    <a:alpha val="40000"/>
                  </a:schemeClr>
                </a:solidFill>
              </a:defRPr>
            </a:lvl1pPr>
          </a:lstStyle>
          <a:p>
            <a:r>
              <a:rPr lang="en-US" dirty="0" smtClean="0"/>
              <a:t>Click icon to insert image</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pPr/>
              <a:t>‹#›</a:t>
            </a:fld>
            <a:endParaRPr lang="en-US" dirty="0"/>
          </a:p>
        </p:txBody>
      </p:sp>
      <p:sp>
        <p:nvSpPr>
          <p:cNvPr id="3" name="Text Placeholder 2"/>
          <p:cNvSpPr>
            <a:spLocks noGrp="1"/>
          </p:cNvSpPr>
          <p:nvPr>
            <p:ph type="body" idx="1"/>
          </p:nvPr>
        </p:nvSpPr>
        <p:spPr>
          <a:xfrm>
            <a:off x="503238" y="3538856"/>
            <a:ext cx="11188700" cy="2814319"/>
          </a:xfrm>
        </p:spPr>
        <p:txBody>
          <a:bodyPr tIns="0" rIns="0" bIns="0">
            <a:normAutofit/>
          </a:bodyPr>
          <a:lstStyle>
            <a:lvl1pPr marL="0" indent="0">
              <a:lnSpc>
                <a:spcPct val="100000"/>
              </a:lnSpc>
              <a:buNone/>
              <a:defRPr sz="2000">
                <a:solidFill>
                  <a:schemeClr val="bg1">
                    <a:alpha val="60000"/>
                  </a:schemeClr>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grpSp>
        <p:nvGrpSpPr>
          <p:cNvPr id="8" name="Group 7"/>
          <p:cNvGrpSpPr/>
          <p:nvPr userDrawn="1"/>
        </p:nvGrpSpPr>
        <p:grpSpPr>
          <a:xfrm>
            <a:off x="503238" y="6350761"/>
            <a:ext cx="999330" cy="243258"/>
            <a:chOff x="842963" y="5748338"/>
            <a:chExt cx="1206499" cy="293687"/>
          </a:xfrm>
        </p:grpSpPr>
        <p:sp>
          <p:nvSpPr>
            <p:cNvPr id="9" name="Freeform 5"/>
            <p:cNvSpPr>
              <a:spLocks noEditPoints="1"/>
            </p:cNvSpPr>
            <p:nvPr userDrawn="1"/>
          </p:nvSpPr>
          <p:spPr bwMode="auto">
            <a:xfrm>
              <a:off x="1668463"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4 w 218"/>
                <a:gd name="T11" fmla="*/ 247 h 247"/>
                <a:gd name="T12" fmla="*/ 62 w 218"/>
                <a:gd name="T13" fmla="*/ 240 h 247"/>
                <a:gd name="T14" fmla="*/ 72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3" y="247"/>
                    <a:pt x="8" y="247"/>
                  </a:cubicBezTo>
                  <a:cubicBezTo>
                    <a:pt x="54" y="247"/>
                    <a:pt x="54" y="247"/>
                    <a:pt x="54" y="247"/>
                  </a:cubicBezTo>
                  <a:cubicBezTo>
                    <a:pt x="58" y="247"/>
                    <a:pt x="62" y="244"/>
                    <a:pt x="62" y="240"/>
                  </a:cubicBezTo>
                  <a:cubicBezTo>
                    <a:pt x="72" y="175"/>
                    <a:pt x="72" y="175"/>
                    <a:pt x="72" y="175"/>
                  </a:cubicBezTo>
                  <a:cubicBezTo>
                    <a:pt x="73" y="169"/>
                    <a:pt x="79" y="165"/>
                    <a:pt x="85" y="165"/>
                  </a:cubicBezTo>
                  <a:cubicBezTo>
                    <a:pt x="113" y="165"/>
                    <a:pt x="113" y="165"/>
                    <a:pt x="113" y="165"/>
                  </a:cubicBezTo>
                  <a:cubicBezTo>
                    <a:pt x="171"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8" y="64"/>
                    <a:pt x="150" y="72"/>
                    <a:pt x="148" y="8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noEditPoints="1"/>
            </p:cNvSpPr>
            <p:nvPr userDrawn="1"/>
          </p:nvSpPr>
          <p:spPr bwMode="auto">
            <a:xfrm>
              <a:off x="1196975"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1 w 218"/>
                <a:gd name="T11" fmla="*/ 247 h 247"/>
                <a:gd name="T12" fmla="*/ 63 w 218"/>
                <a:gd name="T13" fmla="*/ 237 h 247"/>
                <a:gd name="T14" fmla="*/ 73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4" y="247"/>
                    <a:pt x="8" y="247"/>
                  </a:cubicBezTo>
                  <a:cubicBezTo>
                    <a:pt x="51" y="247"/>
                    <a:pt x="51" y="247"/>
                    <a:pt x="51" y="247"/>
                  </a:cubicBezTo>
                  <a:cubicBezTo>
                    <a:pt x="57" y="247"/>
                    <a:pt x="62" y="243"/>
                    <a:pt x="63" y="237"/>
                  </a:cubicBezTo>
                  <a:cubicBezTo>
                    <a:pt x="73" y="175"/>
                    <a:pt x="73" y="175"/>
                    <a:pt x="73" y="175"/>
                  </a:cubicBezTo>
                  <a:cubicBezTo>
                    <a:pt x="74" y="169"/>
                    <a:pt x="79" y="165"/>
                    <a:pt x="85" y="165"/>
                  </a:cubicBezTo>
                  <a:cubicBezTo>
                    <a:pt x="113" y="165"/>
                    <a:pt x="113" y="165"/>
                    <a:pt x="113" y="165"/>
                  </a:cubicBezTo>
                  <a:cubicBezTo>
                    <a:pt x="172"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9" y="64"/>
                    <a:pt x="150" y="72"/>
                    <a:pt x="148" y="8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noEditPoints="1"/>
            </p:cNvSpPr>
            <p:nvPr userDrawn="1"/>
          </p:nvSpPr>
          <p:spPr bwMode="auto">
            <a:xfrm>
              <a:off x="1344613" y="5872163"/>
              <a:ext cx="158750"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20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5 w 212"/>
                <a:gd name="T33" fmla="*/ 87 h 173"/>
                <a:gd name="T34" fmla="*/ 97 w 212"/>
                <a:gd name="T35" fmla="*/ 128 h 173"/>
                <a:gd name="T36" fmla="*/ 68 w 212"/>
                <a:gd name="T37" fmla="*/ 116 h 173"/>
                <a:gd name="T38" fmla="*/ 61 w 212"/>
                <a:gd name="T39" fmla="*/ 87 h 173"/>
                <a:gd name="T40" fmla="*/ 109 w 212"/>
                <a:gd name="T41" fmla="*/ 45 h 173"/>
                <a:gd name="T42" fmla="*/ 137 w 212"/>
                <a:gd name="T43" fmla="*/ 57 h 173"/>
                <a:gd name="T44" fmla="*/ 145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2" y="36"/>
                    <a:pt x="4" y="86"/>
                  </a:cubicBezTo>
                  <a:cubicBezTo>
                    <a:pt x="0" y="111"/>
                    <a:pt x="6" y="135"/>
                    <a:pt x="20" y="151"/>
                  </a:cubicBezTo>
                  <a:cubicBezTo>
                    <a:pt x="33"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9" y="4"/>
                    <a:pt x="204" y="4"/>
                  </a:cubicBezTo>
                  <a:close/>
                  <a:moveTo>
                    <a:pt x="145" y="87"/>
                  </a:moveTo>
                  <a:cubicBezTo>
                    <a:pt x="141" y="112"/>
                    <a:pt x="121" y="128"/>
                    <a:pt x="97" y="128"/>
                  </a:cubicBezTo>
                  <a:cubicBezTo>
                    <a:pt x="84" y="128"/>
                    <a:pt x="74" y="124"/>
                    <a:pt x="68" y="116"/>
                  </a:cubicBezTo>
                  <a:cubicBezTo>
                    <a:pt x="62" y="109"/>
                    <a:pt x="59" y="98"/>
                    <a:pt x="61" y="87"/>
                  </a:cubicBezTo>
                  <a:cubicBezTo>
                    <a:pt x="65" y="62"/>
                    <a:pt x="85" y="45"/>
                    <a:pt x="109" y="45"/>
                  </a:cubicBezTo>
                  <a:cubicBezTo>
                    <a:pt x="121" y="45"/>
                    <a:pt x="131" y="50"/>
                    <a:pt x="137" y="57"/>
                  </a:cubicBezTo>
                  <a:cubicBezTo>
                    <a:pt x="144" y="65"/>
                    <a:pt x="147" y="75"/>
                    <a:pt x="145" y="8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1817688" y="5872163"/>
              <a:ext cx="157162"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19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4 w 212"/>
                <a:gd name="T33" fmla="*/ 87 h 173"/>
                <a:gd name="T34" fmla="*/ 96 w 212"/>
                <a:gd name="T35" fmla="*/ 128 h 173"/>
                <a:gd name="T36" fmla="*/ 68 w 212"/>
                <a:gd name="T37" fmla="*/ 116 h 173"/>
                <a:gd name="T38" fmla="*/ 61 w 212"/>
                <a:gd name="T39" fmla="*/ 87 h 173"/>
                <a:gd name="T40" fmla="*/ 109 w 212"/>
                <a:gd name="T41" fmla="*/ 45 h 173"/>
                <a:gd name="T42" fmla="*/ 137 w 212"/>
                <a:gd name="T43" fmla="*/ 57 h 173"/>
                <a:gd name="T44" fmla="*/ 144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1" y="36"/>
                    <a:pt x="4" y="86"/>
                  </a:cubicBezTo>
                  <a:cubicBezTo>
                    <a:pt x="0" y="111"/>
                    <a:pt x="5" y="135"/>
                    <a:pt x="19" y="151"/>
                  </a:cubicBezTo>
                  <a:cubicBezTo>
                    <a:pt x="32"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8" y="4"/>
                    <a:pt x="204" y="4"/>
                  </a:cubicBezTo>
                  <a:close/>
                  <a:moveTo>
                    <a:pt x="144" y="87"/>
                  </a:moveTo>
                  <a:cubicBezTo>
                    <a:pt x="140" y="112"/>
                    <a:pt x="121" y="128"/>
                    <a:pt x="96" y="128"/>
                  </a:cubicBezTo>
                  <a:cubicBezTo>
                    <a:pt x="84" y="128"/>
                    <a:pt x="74" y="124"/>
                    <a:pt x="68" y="116"/>
                  </a:cubicBezTo>
                  <a:cubicBezTo>
                    <a:pt x="61" y="109"/>
                    <a:pt x="59" y="98"/>
                    <a:pt x="61" y="87"/>
                  </a:cubicBezTo>
                  <a:cubicBezTo>
                    <a:pt x="65" y="62"/>
                    <a:pt x="85" y="45"/>
                    <a:pt x="109" y="45"/>
                  </a:cubicBezTo>
                  <a:cubicBezTo>
                    <a:pt x="121" y="45"/>
                    <a:pt x="131" y="50"/>
                    <a:pt x="137" y="57"/>
                  </a:cubicBezTo>
                  <a:cubicBezTo>
                    <a:pt x="144" y="65"/>
                    <a:pt x="146" y="75"/>
                    <a:pt x="144" y="8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1517650" y="5875338"/>
              <a:ext cx="155575" cy="166687"/>
            </a:xfrm>
            <a:custGeom>
              <a:avLst/>
              <a:gdLst>
                <a:gd name="T0" fmla="*/ 200 w 210"/>
                <a:gd name="T1" fmla="*/ 0 h 223"/>
                <a:gd name="T2" fmla="*/ 157 w 210"/>
                <a:gd name="T3" fmla="*/ 0 h 223"/>
                <a:gd name="T4" fmla="*/ 147 w 210"/>
                <a:gd name="T5" fmla="*/ 6 h 223"/>
                <a:gd name="T6" fmla="*/ 88 w 210"/>
                <a:gd name="T7" fmla="*/ 93 h 223"/>
                <a:gd name="T8" fmla="*/ 63 w 210"/>
                <a:gd name="T9" fmla="*/ 9 h 223"/>
                <a:gd name="T10" fmla="*/ 51 w 210"/>
                <a:gd name="T11" fmla="*/ 0 h 223"/>
                <a:gd name="T12" fmla="*/ 9 w 210"/>
                <a:gd name="T13" fmla="*/ 0 h 223"/>
                <a:gd name="T14" fmla="*/ 2 w 210"/>
                <a:gd name="T15" fmla="*/ 10 h 223"/>
                <a:gd name="T16" fmla="*/ 49 w 210"/>
                <a:gd name="T17" fmla="*/ 149 h 223"/>
                <a:gd name="T18" fmla="*/ 5 w 210"/>
                <a:gd name="T19" fmla="*/ 211 h 223"/>
                <a:gd name="T20" fmla="*/ 11 w 210"/>
                <a:gd name="T21" fmla="*/ 223 h 223"/>
                <a:gd name="T22" fmla="*/ 54 w 210"/>
                <a:gd name="T23" fmla="*/ 223 h 223"/>
                <a:gd name="T24" fmla="*/ 64 w 210"/>
                <a:gd name="T25" fmla="*/ 218 h 223"/>
                <a:gd name="T26" fmla="*/ 206 w 210"/>
                <a:gd name="T27" fmla="*/ 12 h 223"/>
                <a:gd name="T28" fmla="*/ 200 w 210"/>
                <a:gd name="T2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223">
                  <a:moveTo>
                    <a:pt x="200" y="0"/>
                  </a:moveTo>
                  <a:cubicBezTo>
                    <a:pt x="157" y="0"/>
                    <a:pt x="157" y="0"/>
                    <a:pt x="157" y="0"/>
                  </a:cubicBezTo>
                  <a:cubicBezTo>
                    <a:pt x="153" y="0"/>
                    <a:pt x="149" y="2"/>
                    <a:pt x="147" y="6"/>
                  </a:cubicBezTo>
                  <a:cubicBezTo>
                    <a:pt x="88" y="93"/>
                    <a:pt x="88" y="93"/>
                    <a:pt x="88" y="93"/>
                  </a:cubicBezTo>
                  <a:cubicBezTo>
                    <a:pt x="63" y="9"/>
                    <a:pt x="63" y="9"/>
                    <a:pt x="63" y="9"/>
                  </a:cubicBezTo>
                  <a:cubicBezTo>
                    <a:pt x="61" y="4"/>
                    <a:pt x="56" y="0"/>
                    <a:pt x="51" y="0"/>
                  </a:cubicBezTo>
                  <a:cubicBezTo>
                    <a:pt x="9" y="0"/>
                    <a:pt x="9" y="0"/>
                    <a:pt x="9" y="0"/>
                  </a:cubicBezTo>
                  <a:cubicBezTo>
                    <a:pt x="4" y="0"/>
                    <a:pt x="0" y="5"/>
                    <a:pt x="2" y="10"/>
                  </a:cubicBezTo>
                  <a:cubicBezTo>
                    <a:pt x="49" y="149"/>
                    <a:pt x="49" y="149"/>
                    <a:pt x="49" y="149"/>
                  </a:cubicBezTo>
                  <a:cubicBezTo>
                    <a:pt x="5" y="211"/>
                    <a:pt x="5" y="211"/>
                    <a:pt x="5" y="211"/>
                  </a:cubicBezTo>
                  <a:cubicBezTo>
                    <a:pt x="1" y="216"/>
                    <a:pt x="5" y="223"/>
                    <a:pt x="11" y="223"/>
                  </a:cubicBezTo>
                  <a:cubicBezTo>
                    <a:pt x="54" y="223"/>
                    <a:pt x="54" y="223"/>
                    <a:pt x="54" y="223"/>
                  </a:cubicBezTo>
                  <a:cubicBezTo>
                    <a:pt x="58" y="223"/>
                    <a:pt x="61" y="221"/>
                    <a:pt x="64" y="218"/>
                  </a:cubicBezTo>
                  <a:cubicBezTo>
                    <a:pt x="206" y="12"/>
                    <a:pt x="206" y="12"/>
                    <a:pt x="206" y="12"/>
                  </a:cubicBezTo>
                  <a:cubicBezTo>
                    <a:pt x="210" y="7"/>
                    <a:pt x="206" y="0"/>
                    <a:pt x="200"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1978025" y="5813425"/>
              <a:ext cx="71437" cy="185737"/>
            </a:xfrm>
            <a:custGeom>
              <a:avLst/>
              <a:gdLst>
                <a:gd name="T0" fmla="*/ 37 w 94"/>
                <a:gd name="T1" fmla="*/ 6 h 247"/>
                <a:gd name="T2" fmla="*/ 1 w 94"/>
                <a:gd name="T3" fmla="*/ 239 h 247"/>
                <a:gd name="T4" fmla="*/ 8 w 94"/>
                <a:gd name="T5" fmla="*/ 247 h 247"/>
                <a:gd name="T6" fmla="*/ 45 w 94"/>
                <a:gd name="T7" fmla="*/ 247 h 247"/>
                <a:gd name="T8" fmla="*/ 57 w 94"/>
                <a:gd name="T9" fmla="*/ 237 h 247"/>
                <a:gd name="T10" fmla="*/ 93 w 94"/>
                <a:gd name="T11" fmla="*/ 9 h 247"/>
                <a:gd name="T12" fmla="*/ 86 w 94"/>
                <a:gd name="T13" fmla="*/ 0 h 247"/>
                <a:gd name="T14" fmla="*/ 44 w 94"/>
                <a:gd name="T15" fmla="*/ 0 h 247"/>
                <a:gd name="T16" fmla="*/ 37 w 94"/>
                <a:gd name="T17" fmla="*/ 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7">
                  <a:moveTo>
                    <a:pt x="37" y="6"/>
                  </a:moveTo>
                  <a:cubicBezTo>
                    <a:pt x="1" y="239"/>
                    <a:pt x="1" y="239"/>
                    <a:pt x="1" y="239"/>
                  </a:cubicBezTo>
                  <a:cubicBezTo>
                    <a:pt x="0" y="243"/>
                    <a:pt x="3" y="247"/>
                    <a:pt x="8" y="247"/>
                  </a:cubicBezTo>
                  <a:cubicBezTo>
                    <a:pt x="45" y="247"/>
                    <a:pt x="45" y="247"/>
                    <a:pt x="45" y="247"/>
                  </a:cubicBezTo>
                  <a:cubicBezTo>
                    <a:pt x="51" y="247"/>
                    <a:pt x="56" y="243"/>
                    <a:pt x="57" y="237"/>
                  </a:cubicBezTo>
                  <a:cubicBezTo>
                    <a:pt x="93" y="9"/>
                    <a:pt x="93" y="9"/>
                    <a:pt x="93" y="9"/>
                  </a:cubicBezTo>
                  <a:cubicBezTo>
                    <a:pt x="94" y="4"/>
                    <a:pt x="90" y="0"/>
                    <a:pt x="86" y="0"/>
                  </a:cubicBezTo>
                  <a:cubicBezTo>
                    <a:pt x="44" y="0"/>
                    <a:pt x="44" y="0"/>
                    <a:pt x="44" y="0"/>
                  </a:cubicBezTo>
                  <a:cubicBezTo>
                    <a:pt x="41" y="0"/>
                    <a:pt x="38" y="3"/>
                    <a:pt x="37" y="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1"/>
            <p:cNvSpPr>
              <a:spLocks/>
            </p:cNvSpPr>
            <p:nvPr userDrawn="1"/>
          </p:nvSpPr>
          <p:spPr bwMode="auto">
            <a:xfrm>
              <a:off x="842963" y="5748338"/>
              <a:ext cx="250825" cy="293687"/>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2"/>
            <p:cNvSpPr>
              <a:spLocks/>
            </p:cNvSpPr>
            <p:nvPr userDrawn="1"/>
          </p:nvSpPr>
          <p:spPr bwMode="auto">
            <a:xfrm>
              <a:off x="842963" y="5748338"/>
              <a:ext cx="227012" cy="260350"/>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3"/>
            <p:cNvSpPr>
              <a:spLocks/>
            </p:cNvSpPr>
            <p:nvPr userDrawn="1"/>
          </p:nvSpPr>
          <p:spPr bwMode="auto">
            <a:xfrm>
              <a:off x="842963" y="5748338"/>
              <a:ext cx="227012" cy="260350"/>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61843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nk Gradient Section Header">
    <p:spTree>
      <p:nvGrpSpPr>
        <p:cNvPr id="1" name=""/>
        <p:cNvGrpSpPr/>
        <p:nvPr/>
      </p:nvGrpSpPr>
      <p:grpSpPr>
        <a:xfrm>
          <a:off x="0" y="0"/>
          <a:ext cx="0" cy="0"/>
          <a:chOff x="0" y="0"/>
          <a:chExt cx="0" cy="0"/>
        </a:xfrm>
      </p:grpSpPr>
      <p:sp>
        <p:nvSpPr>
          <p:cNvPr id="16" name="Footer Placeholder 4"/>
          <p:cNvSpPr>
            <a:spLocks noGrp="1"/>
          </p:cNvSpPr>
          <p:nvPr>
            <p:ph type="ftr" sz="quarter" idx="3"/>
          </p:nvPr>
        </p:nvSpPr>
        <p:spPr>
          <a:xfrm>
            <a:off x="0" y="0"/>
            <a:ext cx="12192000" cy="6858000"/>
          </a:xfrm>
          <a:prstGeom prst="rect">
            <a:avLst/>
          </a:prstGeom>
          <a:gradFill flip="none" rotWithShape="1">
            <a:gsLst>
              <a:gs pos="0">
                <a:schemeClr val="accent4">
                  <a:alpha val="90000"/>
                </a:schemeClr>
              </a:gs>
              <a:gs pos="88000">
                <a:schemeClr val="accent3">
                  <a:alpha val="90000"/>
                </a:schemeClr>
              </a:gs>
            </a:gsLst>
            <a:path path="circle">
              <a:fillToRect r="100000" b="100000"/>
            </a:path>
            <a:tileRect l="-100000" t="-100000"/>
          </a:gradFill>
        </p:spPr>
        <p:txBody>
          <a:bodyPr vert="horz" lIns="1664208" tIns="45720" rIns="0" bIns="283464" rtlCol="0" anchor="b"/>
          <a:lstStyle>
            <a:lvl1pPr>
              <a:defRPr lang="en-US" smtClean="0">
                <a:solidFill>
                  <a:schemeClr val="bg1">
                    <a:alpha val="60000"/>
                  </a:schemeClr>
                </a:solidFill>
              </a:defRPr>
            </a:lvl1pPr>
          </a:lstStyle>
          <a:p>
            <a:r>
              <a:rPr lang="en-US" dirty="0" smtClean="0"/>
              <a:t>©2016 PayPal Inc. Confidential and proprietary.</a:t>
            </a:r>
            <a:endParaRPr lang="en-US" dirty="0"/>
          </a:p>
        </p:txBody>
      </p:sp>
      <p:sp>
        <p:nvSpPr>
          <p:cNvPr id="2" name="Title 1"/>
          <p:cNvSpPr>
            <a:spLocks noGrp="1"/>
          </p:cNvSpPr>
          <p:nvPr>
            <p:ph type="title" hasCustomPrompt="1"/>
          </p:nvPr>
        </p:nvSpPr>
        <p:spPr>
          <a:xfrm>
            <a:off x="503238" y="488950"/>
            <a:ext cx="11188700" cy="2911475"/>
          </a:xfrm>
          <a:noFill/>
        </p:spPr>
        <p:txBody>
          <a:bodyPr lIns="0" rIns="502920" bIns="0" anchor="b">
            <a:normAutofit/>
          </a:bodyPr>
          <a:lstStyle>
            <a:lvl1pPr>
              <a:defRPr sz="4400" spc="300">
                <a:solidFill>
                  <a:schemeClr val="bg1"/>
                </a:solidFill>
                <a:latin typeface="PayPal Sans Big Thin" panose="020B0403040504040204" pitchFamily="34" charset="0"/>
              </a:defRPr>
            </a:lvl1pPr>
          </a:lstStyle>
          <a:p>
            <a:r>
              <a:rPr lang="en-US" dirty="0" smtClean="0"/>
              <a:t>CLICK TO EDIT MASTER TITLE STYLE</a:t>
            </a:r>
            <a:endParaRPr lang="en-US" dirty="0"/>
          </a:p>
        </p:txBody>
      </p:sp>
      <p:sp>
        <p:nvSpPr>
          <p:cNvPr id="7" name="Picture Placeholder 9"/>
          <p:cNvSpPr>
            <a:spLocks noGrp="1"/>
          </p:cNvSpPr>
          <p:nvPr>
            <p:ph type="pic" sz="quarter" idx="13" hasCustomPrompt="1"/>
          </p:nvPr>
        </p:nvSpPr>
        <p:spPr>
          <a:xfrm>
            <a:off x="0" y="0"/>
            <a:ext cx="12192000" cy="6858000"/>
          </a:xfrm>
        </p:spPr>
        <p:txBody>
          <a:bodyPr tIns="914400" anchor="ctr"/>
          <a:lstStyle>
            <a:lvl1pPr marL="0" indent="0" algn="ctr">
              <a:buNone/>
              <a:defRPr baseline="0">
                <a:solidFill>
                  <a:schemeClr val="bg1">
                    <a:alpha val="40000"/>
                  </a:schemeClr>
                </a:solidFill>
              </a:defRPr>
            </a:lvl1pPr>
          </a:lstStyle>
          <a:p>
            <a:r>
              <a:rPr lang="en-US" dirty="0" smtClean="0"/>
              <a:t>Click icon to insert image</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pPr/>
              <a:t>‹#›</a:t>
            </a:fld>
            <a:endParaRPr lang="en-US" dirty="0"/>
          </a:p>
        </p:txBody>
      </p:sp>
      <p:sp>
        <p:nvSpPr>
          <p:cNvPr id="3" name="Text Placeholder 2"/>
          <p:cNvSpPr>
            <a:spLocks noGrp="1"/>
          </p:cNvSpPr>
          <p:nvPr>
            <p:ph type="body" idx="1"/>
          </p:nvPr>
        </p:nvSpPr>
        <p:spPr>
          <a:xfrm>
            <a:off x="503238" y="3538856"/>
            <a:ext cx="11188700" cy="2814319"/>
          </a:xfrm>
        </p:spPr>
        <p:txBody>
          <a:bodyPr tIns="0" rIns="0" bIns="0">
            <a:normAutofit/>
          </a:bodyPr>
          <a:lstStyle>
            <a:lvl1pPr marL="0" indent="0">
              <a:lnSpc>
                <a:spcPct val="100000"/>
              </a:lnSpc>
              <a:buNone/>
              <a:defRPr sz="2000">
                <a:solidFill>
                  <a:schemeClr val="bg1">
                    <a:alpha val="60000"/>
                  </a:schemeClr>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grpSp>
        <p:nvGrpSpPr>
          <p:cNvPr id="8" name="Group 7"/>
          <p:cNvGrpSpPr/>
          <p:nvPr userDrawn="1"/>
        </p:nvGrpSpPr>
        <p:grpSpPr>
          <a:xfrm>
            <a:off x="503238" y="6350761"/>
            <a:ext cx="999330" cy="243258"/>
            <a:chOff x="842963" y="5748338"/>
            <a:chExt cx="1206499" cy="293687"/>
          </a:xfrm>
        </p:grpSpPr>
        <p:sp>
          <p:nvSpPr>
            <p:cNvPr id="9" name="Freeform 5"/>
            <p:cNvSpPr>
              <a:spLocks noEditPoints="1"/>
            </p:cNvSpPr>
            <p:nvPr userDrawn="1"/>
          </p:nvSpPr>
          <p:spPr bwMode="auto">
            <a:xfrm>
              <a:off x="1668463"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4 w 218"/>
                <a:gd name="T11" fmla="*/ 247 h 247"/>
                <a:gd name="T12" fmla="*/ 62 w 218"/>
                <a:gd name="T13" fmla="*/ 240 h 247"/>
                <a:gd name="T14" fmla="*/ 72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3" y="247"/>
                    <a:pt x="8" y="247"/>
                  </a:cubicBezTo>
                  <a:cubicBezTo>
                    <a:pt x="54" y="247"/>
                    <a:pt x="54" y="247"/>
                    <a:pt x="54" y="247"/>
                  </a:cubicBezTo>
                  <a:cubicBezTo>
                    <a:pt x="58" y="247"/>
                    <a:pt x="62" y="244"/>
                    <a:pt x="62" y="240"/>
                  </a:cubicBezTo>
                  <a:cubicBezTo>
                    <a:pt x="72" y="175"/>
                    <a:pt x="72" y="175"/>
                    <a:pt x="72" y="175"/>
                  </a:cubicBezTo>
                  <a:cubicBezTo>
                    <a:pt x="73" y="169"/>
                    <a:pt x="79" y="165"/>
                    <a:pt x="85" y="165"/>
                  </a:cubicBezTo>
                  <a:cubicBezTo>
                    <a:pt x="113" y="165"/>
                    <a:pt x="113" y="165"/>
                    <a:pt x="113" y="165"/>
                  </a:cubicBezTo>
                  <a:cubicBezTo>
                    <a:pt x="171"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8" y="64"/>
                    <a:pt x="150" y="72"/>
                    <a:pt x="148" y="8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noEditPoints="1"/>
            </p:cNvSpPr>
            <p:nvPr userDrawn="1"/>
          </p:nvSpPr>
          <p:spPr bwMode="auto">
            <a:xfrm>
              <a:off x="1196975"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1 w 218"/>
                <a:gd name="T11" fmla="*/ 247 h 247"/>
                <a:gd name="T12" fmla="*/ 63 w 218"/>
                <a:gd name="T13" fmla="*/ 237 h 247"/>
                <a:gd name="T14" fmla="*/ 73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4" y="247"/>
                    <a:pt x="8" y="247"/>
                  </a:cubicBezTo>
                  <a:cubicBezTo>
                    <a:pt x="51" y="247"/>
                    <a:pt x="51" y="247"/>
                    <a:pt x="51" y="247"/>
                  </a:cubicBezTo>
                  <a:cubicBezTo>
                    <a:pt x="57" y="247"/>
                    <a:pt x="62" y="243"/>
                    <a:pt x="63" y="237"/>
                  </a:cubicBezTo>
                  <a:cubicBezTo>
                    <a:pt x="73" y="175"/>
                    <a:pt x="73" y="175"/>
                    <a:pt x="73" y="175"/>
                  </a:cubicBezTo>
                  <a:cubicBezTo>
                    <a:pt x="74" y="169"/>
                    <a:pt x="79" y="165"/>
                    <a:pt x="85" y="165"/>
                  </a:cubicBezTo>
                  <a:cubicBezTo>
                    <a:pt x="113" y="165"/>
                    <a:pt x="113" y="165"/>
                    <a:pt x="113" y="165"/>
                  </a:cubicBezTo>
                  <a:cubicBezTo>
                    <a:pt x="172"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9" y="64"/>
                    <a:pt x="150" y="72"/>
                    <a:pt x="148" y="8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noEditPoints="1"/>
            </p:cNvSpPr>
            <p:nvPr userDrawn="1"/>
          </p:nvSpPr>
          <p:spPr bwMode="auto">
            <a:xfrm>
              <a:off x="1344613" y="5872163"/>
              <a:ext cx="158750"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20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5 w 212"/>
                <a:gd name="T33" fmla="*/ 87 h 173"/>
                <a:gd name="T34" fmla="*/ 97 w 212"/>
                <a:gd name="T35" fmla="*/ 128 h 173"/>
                <a:gd name="T36" fmla="*/ 68 w 212"/>
                <a:gd name="T37" fmla="*/ 116 h 173"/>
                <a:gd name="T38" fmla="*/ 61 w 212"/>
                <a:gd name="T39" fmla="*/ 87 h 173"/>
                <a:gd name="T40" fmla="*/ 109 w 212"/>
                <a:gd name="T41" fmla="*/ 45 h 173"/>
                <a:gd name="T42" fmla="*/ 137 w 212"/>
                <a:gd name="T43" fmla="*/ 57 h 173"/>
                <a:gd name="T44" fmla="*/ 145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2" y="36"/>
                    <a:pt x="4" y="86"/>
                  </a:cubicBezTo>
                  <a:cubicBezTo>
                    <a:pt x="0" y="111"/>
                    <a:pt x="6" y="135"/>
                    <a:pt x="20" y="151"/>
                  </a:cubicBezTo>
                  <a:cubicBezTo>
                    <a:pt x="33"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9" y="4"/>
                    <a:pt x="204" y="4"/>
                  </a:cubicBezTo>
                  <a:close/>
                  <a:moveTo>
                    <a:pt x="145" y="87"/>
                  </a:moveTo>
                  <a:cubicBezTo>
                    <a:pt x="141" y="112"/>
                    <a:pt x="121" y="128"/>
                    <a:pt x="97" y="128"/>
                  </a:cubicBezTo>
                  <a:cubicBezTo>
                    <a:pt x="84" y="128"/>
                    <a:pt x="74" y="124"/>
                    <a:pt x="68" y="116"/>
                  </a:cubicBezTo>
                  <a:cubicBezTo>
                    <a:pt x="62" y="109"/>
                    <a:pt x="59" y="98"/>
                    <a:pt x="61" y="87"/>
                  </a:cubicBezTo>
                  <a:cubicBezTo>
                    <a:pt x="65" y="62"/>
                    <a:pt x="85" y="45"/>
                    <a:pt x="109" y="45"/>
                  </a:cubicBezTo>
                  <a:cubicBezTo>
                    <a:pt x="121" y="45"/>
                    <a:pt x="131" y="50"/>
                    <a:pt x="137" y="57"/>
                  </a:cubicBezTo>
                  <a:cubicBezTo>
                    <a:pt x="144" y="65"/>
                    <a:pt x="147" y="75"/>
                    <a:pt x="145" y="8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1817688" y="5872163"/>
              <a:ext cx="157162"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19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4 w 212"/>
                <a:gd name="T33" fmla="*/ 87 h 173"/>
                <a:gd name="T34" fmla="*/ 96 w 212"/>
                <a:gd name="T35" fmla="*/ 128 h 173"/>
                <a:gd name="T36" fmla="*/ 68 w 212"/>
                <a:gd name="T37" fmla="*/ 116 h 173"/>
                <a:gd name="T38" fmla="*/ 61 w 212"/>
                <a:gd name="T39" fmla="*/ 87 h 173"/>
                <a:gd name="T40" fmla="*/ 109 w 212"/>
                <a:gd name="T41" fmla="*/ 45 h 173"/>
                <a:gd name="T42" fmla="*/ 137 w 212"/>
                <a:gd name="T43" fmla="*/ 57 h 173"/>
                <a:gd name="T44" fmla="*/ 144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1" y="36"/>
                    <a:pt x="4" y="86"/>
                  </a:cubicBezTo>
                  <a:cubicBezTo>
                    <a:pt x="0" y="111"/>
                    <a:pt x="5" y="135"/>
                    <a:pt x="19" y="151"/>
                  </a:cubicBezTo>
                  <a:cubicBezTo>
                    <a:pt x="32"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8" y="4"/>
                    <a:pt x="204" y="4"/>
                  </a:cubicBezTo>
                  <a:close/>
                  <a:moveTo>
                    <a:pt x="144" y="87"/>
                  </a:moveTo>
                  <a:cubicBezTo>
                    <a:pt x="140" y="112"/>
                    <a:pt x="121" y="128"/>
                    <a:pt x="96" y="128"/>
                  </a:cubicBezTo>
                  <a:cubicBezTo>
                    <a:pt x="84" y="128"/>
                    <a:pt x="74" y="124"/>
                    <a:pt x="68" y="116"/>
                  </a:cubicBezTo>
                  <a:cubicBezTo>
                    <a:pt x="61" y="109"/>
                    <a:pt x="59" y="98"/>
                    <a:pt x="61" y="87"/>
                  </a:cubicBezTo>
                  <a:cubicBezTo>
                    <a:pt x="65" y="62"/>
                    <a:pt x="85" y="45"/>
                    <a:pt x="109" y="45"/>
                  </a:cubicBezTo>
                  <a:cubicBezTo>
                    <a:pt x="121" y="45"/>
                    <a:pt x="131" y="50"/>
                    <a:pt x="137" y="57"/>
                  </a:cubicBezTo>
                  <a:cubicBezTo>
                    <a:pt x="144" y="65"/>
                    <a:pt x="146" y="75"/>
                    <a:pt x="144" y="8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1517650" y="5875338"/>
              <a:ext cx="155575" cy="166687"/>
            </a:xfrm>
            <a:custGeom>
              <a:avLst/>
              <a:gdLst>
                <a:gd name="T0" fmla="*/ 200 w 210"/>
                <a:gd name="T1" fmla="*/ 0 h 223"/>
                <a:gd name="T2" fmla="*/ 157 w 210"/>
                <a:gd name="T3" fmla="*/ 0 h 223"/>
                <a:gd name="T4" fmla="*/ 147 w 210"/>
                <a:gd name="T5" fmla="*/ 6 h 223"/>
                <a:gd name="T6" fmla="*/ 88 w 210"/>
                <a:gd name="T7" fmla="*/ 93 h 223"/>
                <a:gd name="T8" fmla="*/ 63 w 210"/>
                <a:gd name="T9" fmla="*/ 9 h 223"/>
                <a:gd name="T10" fmla="*/ 51 w 210"/>
                <a:gd name="T11" fmla="*/ 0 h 223"/>
                <a:gd name="T12" fmla="*/ 9 w 210"/>
                <a:gd name="T13" fmla="*/ 0 h 223"/>
                <a:gd name="T14" fmla="*/ 2 w 210"/>
                <a:gd name="T15" fmla="*/ 10 h 223"/>
                <a:gd name="T16" fmla="*/ 49 w 210"/>
                <a:gd name="T17" fmla="*/ 149 h 223"/>
                <a:gd name="T18" fmla="*/ 5 w 210"/>
                <a:gd name="T19" fmla="*/ 211 h 223"/>
                <a:gd name="T20" fmla="*/ 11 w 210"/>
                <a:gd name="T21" fmla="*/ 223 h 223"/>
                <a:gd name="T22" fmla="*/ 54 w 210"/>
                <a:gd name="T23" fmla="*/ 223 h 223"/>
                <a:gd name="T24" fmla="*/ 64 w 210"/>
                <a:gd name="T25" fmla="*/ 218 h 223"/>
                <a:gd name="T26" fmla="*/ 206 w 210"/>
                <a:gd name="T27" fmla="*/ 12 h 223"/>
                <a:gd name="T28" fmla="*/ 200 w 210"/>
                <a:gd name="T2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223">
                  <a:moveTo>
                    <a:pt x="200" y="0"/>
                  </a:moveTo>
                  <a:cubicBezTo>
                    <a:pt x="157" y="0"/>
                    <a:pt x="157" y="0"/>
                    <a:pt x="157" y="0"/>
                  </a:cubicBezTo>
                  <a:cubicBezTo>
                    <a:pt x="153" y="0"/>
                    <a:pt x="149" y="2"/>
                    <a:pt x="147" y="6"/>
                  </a:cubicBezTo>
                  <a:cubicBezTo>
                    <a:pt x="88" y="93"/>
                    <a:pt x="88" y="93"/>
                    <a:pt x="88" y="93"/>
                  </a:cubicBezTo>
                  <a:cubicBezTo>
                    <a:pt x="63" y="9"/>
                    <a:pt x="63" y="9"/>
                    <a:pt x="63" y="9"/>
                  </a:cubicBezTo>
                  <a:cubicBezTo>
                    <a:pt x="61" y="4"/>
                    <a:pt x="56" y="0"/>
                    <a:pt x="51" y="0"/>
                  </a:cubicBezTo>
                  <a:cubicBezTo>
                    <a:pt x="9" y="0"/>
                    <a:pt x="9" y="0"/>
                    <a:pt x="9" y="0"/>
                  </a:cubicBezTo>
                  <a:cubicBezTo>
                    <a:pt x="4" y="0"/>
                    <a:pt x="0" y="5"/>
                    <a:pt x="2" y="10"/>
                  </a:cubicBezTo>
                  <a:cubicBezTo>
                    <a:pt x="49" y="149"/>
                    <a:pt x="49" y="149"/>
                    <a:pt x="49" y="149"/>
                  </a:cubicBezTo>
                  <a:cubicBezTo>
                    <a:pt x="5" y="211"/>
                    <a:pt x="5" y="211"/>
                    <a:pt x="5" y="211"/>
                  </a:cubicBezTo>
                  <a:cubicBezTo>
                    <a:pt x="1" y="216"/>
                    <a:pt x="5" y="223"/>
                    <a:pt x="11" y="223"/>
                  </a:cubicBezTo>
                  <a:cubicBezTo>
                    <a:pt x="54" y="223"/>
                    <a:pt x="54" y="223"/>
                    <a:pt x="54" y="223"/>
                  </a:cubicBezTo>
                  <a:cubicBezTo>
                    <a:pt x="58" y="223"/>
                    <a:pt x="61" y="221"/>
                    <a:pt x="64" y="218"/>
                  </a:cubicBezTo>
                  <a:cubicBezTo>
                    <a:pt x="206" y="12"/>
                    <a:pt x="206" y="12"/>
                    <a:pt x="206" y="12"/>
                  </a:cubicBezTo>
                  <a:cubicBezTo>
                    <a:pt x="210" y="7"/>
                    <a:pt x="206" y="0"/>
                    <a:pt x="200"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1978025" y="5813425"/>
              <a:ext cx="71437" cy="185737"/>
            </a:xfrm>
            <a:custGeom>
              <a:avLst/>
              <a:gdLst>
                <a:gd name="T0" fmla="*/ 37 w 94"/>
                <a:gd name="T1" fmla="*/ 6 h 247"/>
                <a:gd name="T2" fmla="*/ 1 w 94"/>
                <a:gd name="T3" fmla="*/ 239 h 247"/>
                <a:gd name="T4" fmla="*/ 8 w 94"/>
                <a:gd name="T5" fmla="*/ 247 h 247"/>
                <a:gd name="T6" fmla="*/ 45 w 94"/>
                <a:gd name="T7" fmla="*/ 247 h 247"/>
                <a:gd name="T8" fmla="*/ 57 w 94"/>
                <a:gd name="T9" fmla="*/ 237 h 247"/>
                <a:gd name="T10" fmla="*/ 93 w 94"/>
                <a:gd name="T11" fmla="*/ 9 h 247"/>
                <a:gd name="T12" fmla="*/ 86 w 94"/>
                <a:gd name="T13" fmla="*/ 0 h 247"/>
                <a:gd name="T14" fmla="*/ 44 w 94"/>
                <a:gd name="T15" fmla="*/ 0 h 247"/>
                <a:gd name="T16" fmla="*/ 37 w 94"/>
                <a:gd name="T17" fmla="*/ 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7">
                  <a:moveTo>
                    <a:pt x="37" y="6"/>
                  </a:moveTo>
                  <a:cubicBezTo>
                    <a:pt x="1" y="239"/>
                    <a:pt x="1" y="239"/>
                    <a:pt x="1" y="239"/>
                  </a:cubicBezTo>
                  <a:cubicBezTo>
                    <a:pt x="0" y="243"/>
                    <a:pt x="3" y="247"/>
                    <a:pt x="8" y="247"/>
                  </a:cubicBezTo>
                  <a:cubicBezTo>
                    <a:pt x="45" y="247"/>
                    <a:pt x="45" y="247"/>
                    <a:pt x="45" y="247"/>
                  </a:cubicBezTo>
                  <a:cubicBezTo>
                    <a:pt x="51" y="247"/>
                    <a:pt x="56" y="243"/>
                    <a:pt x="57" y="237"/>
                  </a:cubicBezTo>
                  <a:cubicBezTo>
                    <a:pt x="93" y="9"/>
                    <a:pt x="93" y="9"/>
                    <a:pt x="93" y="9"/>
                  </a:cubicBezTo>
                  <a:cubicBezTo>
                    <a:pt x="94" y="4"/>
                    <a:pt x="90" y="0"/>
                    <a:pt x="86" y="0"/>
                  </a:cubicBezTo>
                  <a:cubicBezTo>
                    <a:pt x="44" y="0"/>
                    <a:pt x="44" y="0"/>
                    <a:pt x="44" y="0"/>
                  </a:cubicBezTo>
                  <a:cubicBezTo>
                    <a:pt x="41" y="0"/>
                    <a:pt x="38" y="3"/>
                    <a:pt x="37" y="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1"/>
            <p:cNvSpPr>
              <a:spLocks/>
            </p:cNvSpPr>
            <p:nvPr userDrawn="1"/>
          </p:nvSpPr>
          <p:spPr bwMode="auto">
            <a:xfrm>
              <a:off x="842963" y="5748338"/>
              <a:ext cx="250825" cy="293687"/>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2"/>
            <p:cNvSpPr>
              <a:spLocks/>
            </p:cNvSpPr>
            <p:nvPr userDrawn="1"/>
          </p:nvSpPr>
          <p:spPr bwMode="auto">
            <a:xfrm>
              <a:off x="842963" y="5748338"/>
              <a:ext cx="227012" cy="260350"/>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3"/>
            <p:cNvSpPr>
              <a:spLocks/>
            </p:cNvSpPr>
            <p:nvPr userDrawn="1"/>
          </p:nvSpPr>
          <p:spPr bwMode="auto">
            <a:xfrm>
              <a:off x="842963" y="5748338"/>
              <a:ext cx="227012" cy="260350"/>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846833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range Gradient Section Header">
    <p:spTree>
      <p:nvGrpSpPr>
        <p:cNvPr id="1" name=""/>
        <p:cNvGrpSpPr/>
        <p:nvPr/>
      </p:nvGrpSpPr>
      <p:grpSpPr>
        <a:xfrm>
          <a:off x="0" y="0"/>
          <a:ext cx="0" cy="0"/>
          <a:chOff x="0" y="0"/>
          <a:chExt cx="0" cy="0"/>
        </a:xfrm>
      </p:grpSpPr>
      <p:sp>
        <p:nvSpPr>
          <p:cNvPr id="16" name="Footer Placeholder 4"/>
          <p:cNvSpPr>
            <a:spLocks noGrp="1"/>
          </p:cNvSpPr>
          <p:nvPr>
            <p:ph type="ftr" sz="quarter" idx="3"/>
          </p:nvPr>
        </p:nvSpPr>
        <p:spPr>
          <a:xfrm>
            <a:off x="0" y="0"/>
            <a:ext cx="12192000" cy="6858000"/>
          </a:xfrm>
          <a:prstGeom prst="rect">
            <a:avLst/>
          </a:prstGeom>
          <a:gradFill flip="none" rotWithShape="1">
            <a:gsLst>
              <a:gs pos="0">
                <a:schemeClr val="accent5">
                  <a:alpha val="90000"/>
                </a:schemeClr>
              </a:gs>
              <a:gs pos="88000">
                <a:schemeClr val="accent4">
                  <a:alpha val="90000"/>
                </a:schemeClr>
              </a:gs>
            </a:gsLst>
            <a:path path="circle">
              <a:fillToRect r="100000" b="100000"/>
            </a:path>
            <a:tileRect l="-100000" t="-100000"/>
          </a:gradFill>
        </p:spPr>
        <p:txBody>
          <a:bodyPr vert="horz" lIns="1664208" tIns="45720" rIns="0" bIns="283464" rtlCol="0" anchor="b"/>
          <a:lstStyle>
            <a:lvl1pPr>
              <a:defRPr lang="en-US" smtClean="0">
                <a:solidFill>
                  <a:schemeClr val="bg1">
                    <a:alpha val="60000"/>
                  </a:schemeClr>
                </a:solidFill>
              </a:defRPr>
            </a:lvl1pPr>
          </a:lstStyle>
          <a:p>
            <a:r>
              <a:rPr lang="en-US" dirty="0" smtClean="0"/>
              <a:t>©2016 PayPal Inc. Confidential and proprietary.</a:t>
            </a:r>
            <a:endParaRPr lang="en-US" dirty="0"/>
          </a:p>
        </p:txBody>
      </p:sp>
      <p:sp>
        <p:nvSpPr>
          <p:cNvPr id="2" name="Title 1"/>
          <p:cNvSpPr>
            <a:spLocks noGrp="1"/>
          </p:cNvSpPr>
          <p:nvPr>
            <p:ph type="title" hasCustomPrompt="1"/>
          </p:nvPr>
        </p:nvSpPr>
        <p:spPr>
          <a:xfrm>
            <a:off x="503238" y="488950"/>
            <a:ext cx="11188700" cy="2911475"/>
          </a:xfrm>
          <a:noFill/>
        </p:spPr>
        <p:txBody>
          <a:bodyPr lIns="0" rIns="502920" bIns="0" anchor="b">
            <a:normAutofit/>
          </a:bodyPr>
          <a:lstStyle>
            <a:lvl1pPr>
              <a:defRPr sz="4400" spc="300">
                <a:solidFill>
                  <a:schemeClr val="bg1"/>
                </a:solidFill>
                <a:latin typeface="PayPal Sans Big Thin" panose="020B0403040504040204" pitchFamily="34" charset="0"/>
              </a:defRPr>
            </a:lvl1pPr>
          </a:lstStyle>
          <a:p>
            <a:r>
              <a:rPr lang="en-US" dirty="0" smtClean="0"/>
              <a:t>CLICK TO EDIT MASTER TITLE STYLE</a:t>
            </a:r>
            <a:endParaRPr lang="en-US" dirty="0"/>
          </a:p>
        </p:txBody>
      </p:sp>
      <p:sp>
        <p:nvSpPr>
          <p:cNvPr id="7" name="Picture Placeholder 9"/>
          <p:cNvSpPr>
            <a:spLocks noGrp="1"/>
          </p:cNvSpPr>
          <p:nvPr>
            <p:ph type="pic" sz="quarter" idx="13" hasCustomPrompt="1"/>
          </p:nvPr>
        </p:nvSpPr>
        <p:spPr>
          <a:xfrm>
            <a:off x="0" y="0"/>
            <a:ext cx="12192000" cy="6858000"/>
          </a:xfrm>
        </p:spPr>
        <p:txBody>
          <a:bodyPr tIns="914400" anchor="ctr"/>
          <a:lstStyle>
            <a:lvl1pPr marL="0" indent="0" algn="ctr">
              <a:buNone/>
              <a:defRPr baseline="0">
                <a:solidFill>
                  <a:schemeClr val="bg1">
                    <a:alpha val="40000"/>
                  </a:schemeClr>
                </a:solidFill>
              </a:defRPr>
            </a:lvl1pPr>
          </a:lstStyle>
          <a:p>
            <a:r>
              <a:rPr lang="en-US" dirty="0" smtClean="0"/>
              <a:t>Click icon to insert image</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pPr/>
              <a:t>‹#›</a:t>
            </a:fld>
            <a:endParaRPr lang="en-US" dirty="0"/>
          </a:p>
        </p:txBody>
      </p:sp>
      <p:sp>
        <p:nvSpPr>
          <p:cNvPr id="3" name="Text Placeholder 2"/>
          <p:cNvSpPr>
            <a:spLocks noGrp="1"/>
          </p:cNvSpPr>
          <p:nvPr>
            <p:ph type="body" idx="1"/>
          </p:nvPr>
        </p:nvSpPr>
        <p:spPr>
          <a:xfrm>
            <a:off x="503238" y="3538856"/>
            <a:ext cx="11188700" cy="2814319"/>
          </a:xfrm>
        </p:spPr>
        <p:txBody>
          <a:bodyPr tIns="0" rIns="0" bIns="0">
            <a:normAutofit/>
          </a:bodyPr>
          <a:lstStyle>
            <a:lvl1pPr marL="0" indent="0">
              <a:lnSpc>
                <a:spcPct val="100000"/>
              </a:lnSpc>
              <a:buNone/>
              <a:defRPr sz="2000">
                <a:solidFill>
                  <a:schemeClr val="bg1">
                    <a:alpha val="60000"/>
                  </a:schemeClr>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grpSp>
        <p:nvGrpSpPr>
          <p:cNvPr id="8" name="Group 7"/>
          <p:cNvGrpSpPr/>
          <p:nvPr userDrawn="1"/>
        </p:nvGrpSpPr>
        <p:grpSpPr>
          <a:xfrm>
            <a:off x="503238" y="6350761"/>
            <a:ext cx="999330" cy="243258"/>
            <a:chOff x="842963" y="5748338"/>
            <a:chExt cx="1206499" cy="293687"/>
          </a:xfrm>
        </p:grpSpPr>
        <p:sp>
          <p:nvSpPr>
            <p:cNvPr id="9" name="Freeform 5"/>
            <p:cNvSpPr>
              <a:spLocks noEditPoints="1"/>
            </p:cNvSpPr>
            <p:nvPr userDrawn="1"/>
          </p:nvSpPr>
          <p:spPr bwMode="auto">
            <a:xfrm>
              <a:off x="1668463"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4 w 218"/>
                <a:gd name="T11" fmla="*/ 247 h 247"/>
                <a:gd name="T12" fmla="*/ 62 w 218"/>
                <a:gd name="T13" fmla="*/ 240 h 247"/>
                <a:gd name="T14" fmla="*/ 72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3" y="247"/>
                    <a:pt x="8" y="247"/>
                  </a:cubicBezTo>
                  <a:cubicBezTo>
                    <a:pt x="54" y="247"/>
                    <a:pt x="54" y="247"/>
                    <a:pt x="54" y="247"/>
                  </a:cubicBezTo>
                  <a:cubicBezTo>
                    <a:pt x="58" y="247"/>
                    <a:pt x="62" y="244"/>
                    <a:pt x="62" y="240"/>
                  </a:cubicBezTo>
                  <a:cubicBezTo>
                    <a:pt x="72" y="175"/>
                    <a:pt x="72" y="175"/>
                    <a:pt x="72" y="175"/>
                  </a:cubicBezTo>
                  <a:cubicBezTo>
                    <a:pt x="73" y="169"/>
                    <a:pt x="79" y="165"/>
                    <a:pt x="85" y="165"/>
                  </a:cubicBezTo>
                  <a:cubicBezTo>
                    <a:pt x="113" y="165"/>
                    <a:pt x="113" y="165"/>
                    <a:pt x="113" y="165"/>
                  </a:cubicBezTo>
                  <a:cubicBezTo>
                    <a:pt x="171"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8" y="64"/>
                    <a:pt x="150" y="72"/>
                    <a:pt x="148" y="8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noEditPoints="1"/>
            </p:cNvSpPr>
            <p:nvPr userDrawn="1"/>
          </p:nvSpPr>
          <p:spPr bwMode="auto">
            <a:xfrm>
              <a:off x="1196975"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1 w 218"/>
                <a:gd name="T11" fmla="*/ 247 h 247"/>
                <a:gd name="T12" fmla="*/ 63 w 218"/>
                <a:gd name="T13" fmla="*/ 237 h 247"/>
                <a:gd name="T14" fmla="*/ 73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4" y="247"/>
                    <a:pt x="8" y="247"/>
                  </a:cubicBezTo>
                  <a:cubicBezTo>
                    <a:pt x="51" y="247"/>
                    <a:pt x="51" y="247"/>
                    <a:pt x="51" y="247"/>
                  </a:cubicBezTo>
                  <a:cubicBezTo>
                    <a:pt x="57" y="247"/>
                    <a:pt x="62" y="243"/>
                    <a:pt x="63" y="237"/>
                  </a:cubicBezTo>
                  <a:cubicBezTo>
                    <a:pt x="73" y="175"/>
                    <a:pt x="73" y="175"/>
                    <a:pt x="73" y="175"/>
                  </a:cubicBezTo>
                  <a:cubicBezTo>
                    <a:pt x="74" y="169"/>
                    <a:pt x="79" y="165"/>
                    <a:pt x="85" y="165"/>
                  </a:cubicBezTo>
                  <a:cubicBezTo>
                    <a:pt x="113" y="165"/>
                    <a:pt x="113" y="165"/>
                    <a:pt x="113" y="165"/>
                  </a:cubicBezTo>
                  <a:cubicBezTo>
                    <a:pt x="172"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9" y="64"/>
                    <a:pt x="150" y="72"/>
                    <a:pt x="148" y="8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noEditPoints="1"/>
            </p:cNvSpPr>
            <p:nvPr userDrawn="1"/>
          </p:nvSpPr>
          <p:spPr bwMode="auto">
            <a:xfrm>
              <a:off x="1344613" y="5872163"/>
              <a:ext cx="158750"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20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5 w 212"/>
                <a:gd name="T33" fmla="*/ 87 h 173"/>
                <a:gd name="T34" fmla="*/ 97 w 212"/>
                <a:gd name="T35" fmla="*/ 128 h 173"/>
                <a:gd name="T36" fmla="*/ 68 w 212"/>
                <a:gd name="T37" fmla="*/ 116 h 173"/>
                <a:gd name="T38" fmla="*/ 61 w 212"/>
                <a:gd name="T39" fmla="*/ 87 h 173"/>
                <a:gd name="T40" fmla="*/ 109 w 212"/>
                <a:gd name="T41" fmla="*/ 45 h 173"/>
                <a:gd name="T42" fmla="*/ 137 w 212"/>
                <a:gd name="T43" fmla="*/ 57 h 173"/>
                <a:gd name="T44" fmla="*/ 145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2" y="36"/>
                    <a:pt x="4" y="86"/>
                  </a:cubicBezTo>
                  <a:cubicBezTo>
                    <a:pt x="0" y="111"/>
                    <a:pt x="6" y="135"/>
                    <a:pt x="20" y="151"/>
                  </a:cubicBezTo>
                  <a:cubicBezTo>
                    <a:pt x="33"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9" y="4"/>
                    <a:pt x="204" y="4"/>
                  </a:cubicBezTo>
                  <a:close/>
                  <a:moveTo>
                    <a:pt x="145" y="87"/>
                  </a:moveTo>
                  <a:cubicBezTo>
                    <a:pt x="141" y="112"/>
                    <a:pt x="121" y="128"/>
                    <a:pt x="97" y="128"/>
                  </a:cubicBezTo>
                  <a:cubicBezTo>
                    <a:pt x="84" y="128"/>
                    <a:pt x="74" y="124"/>
                    <a:pt x="68" y="116"/>
                  </a:cubicBezTo>
                  <a:cubicBezTo>
                    <a:pt x="62" y="109"/>
                    <a:pt x="59" y="98"/>
                    <a:pt x="61" y="87"/>
                  </a:cubicBezTo>
                  <a:cubicBezTo>
                    <a:pt x="65" y="62"/>
                    <a:pt x="85" y="45"/>
                    <a:pt x="109" y="45"/>
                  </a:cubicBezTo>
                  <a:cubicBezTo>
                    <a:pt x="121" y="45"/>
                    <a:pt x="131" y="50"/>
                    <a:pt x="137" y="57"/>
                  </a:cubicBezTo>
                  <a:cubicBezTo>
                    <a:pt x="144" y="65"/>
                    <a:pt x="147" y="75"/>
                    <a:pt x="145" y="8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1817688" y="5872163"/>
              <a:ext cx="157162"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19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4 w 212"/>
                <a:gd name="T33" fmla="*/ 87 h 173"/>
                <a:gd name="T34" fmla="*/ 96 w 212"/>
                <a:gd name="T35" fmla="*/ 128 h 173"/>
                <a:gd name="T36" fmla="*/ 68 w 212"/>
                <a:gd name="T37" fmla="*/ 116 h 173"/>
                <a:gd name="T38" fmla="*/ 61 w 212"/>
                <a:gd name="T39" fmla="*/ 87 h 173"/>
                <a:gd name="T40" fmla="*/ 109 w 212"/>
                <a:gd name="T41" fmla="*/ 45 h 173"/>
                <a:gd name="T42" fmla="*/ 137 w 212"/>
                <a:gd name="T43" fmla="*/ 57 h 173"/>
                <a:gd name="T44" fmla="*/ 144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1" y="36"/>
                    <a:pt x="4" y="86"/>
                  </a:cubicBezTo>
                  <a:cubicBezTo>
                    <a:pt x="0" y="111"/>
                    <a:pt x="5" y="135"/>
                    <a:pt x="19" y="151"/>
                  </a:cubicBezTo>
                  <a:cubicBezTo>
                    <a:pt x="32"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8" y="4"/>
                    <a:pt x="204" y="4"/>
                  </a:cubicBezTo>
                  <a:close/>
                  <a:moveTo>
                    <a:pt x="144" y="87"/>
                  </a:moveTo>
                  <a:cubicBezTo>
                    <a:pt x="140" y="112"/>
                    <a:pt x="121" y="128"/>
                    <a:pt x="96" y="128"/>
                  </a:cubicBezTo>
                  <a:cubicBezTo>
                    <a:pt x="84" y="128"/>
                    <a:pt x="74" y="124"/>
                    <a:pt x="68" y="116"/>
                  </a:cubicBezTo>
                  <a:cubicBezTo>
                    <a:pt x="61" y="109"/>
                    <a:pt x="59" y="98"/>
                    <a:pt x="61" y="87"/>
                  </a:cubicBezTo>
                  <a:cubicBezTo>
                    <a:pt x="65" y="62"/>
                    <a:pt x="85" y="45"/>
                    <a:pt x="109" y="45"/>
                  </a:cubicBezTo>
                  <a:cubicBezTo>
                    <a:pt x="121" y="45"/>
                    <a:pt x="131" y="50"/>
                    <a:pt x="137" y="57"/>
                  </a:cubicBezTo>
                  <a:cubicBezTo>
                    <a:pt x="144" y="65"/>
                    <a:pt x="146" y="75"/>
                    <a:pt x="144" y="8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1517650" y="5875338"/>
              <a:ext cx="155575" cy="166687"/>
            </a:xfrm>
            <a:custGeom>
              <a:avLst/>
              <a:gdLst>
                <a:gd name="T0" fmla="*/ 200 w 210"/>
                <a:gd name="T1" fmla="*/ 0 h 223"/>
                <a:gd name="T2" fmla="*/ 157 w 210"/>
                <a:gd name="T3" fmla="*/ 0 h 223"/>
                <a:gd name="T4" fmla="*/ 147 w 210"/>
                <a:gd name="T5" fmla="*/ 6 h 223"/>
                <a:gd name="T6" fmla="*/ 88 w 210"/>
                <a:gd name="T7" fmla="*/ 93 h 223"/>
                <a:gd name="T8" fmla="*/ 63 w 210"/>
                <a:gd name="T9" fmla="*/ 9 h 223"/>
                <a:gd name="T10" fmla="*/ 51 w 210"/>
                <a:gd name="T11" fmla="*/ 0 h 223"/>
                <a:gd name="T12" fmla="*/ 9 w 210"/>
                <a:gd name="T13" fmla="*/ 0 h 223"/>
                <a:gd name="T14" fmla="*/ 2 w 210"/>
                <a:gd name="T15" fmla="*/ 10 h 223"/>
                <a:gd name="T16" fmla="*/ 49 w 210"/>
                <a:gd name="T17" fmla="*/ 149 h 223"/>
                <a:gd name="T18" fmla="*/ 5 w 210"/>
                <a:gd name="T19" fmla="*/ 211 h 223"/>
                <a:gd name="T20" fmla="*/ 11 w 210"/>
                <a:gd name="T21" fmla="*/ 223 h 223"/>
                <a:gd name="T22" fmla="*/ 54 w 210"/>
                <a:gd name="T23" fmla="*/ 223 h 223"/>
                <a:gd name="T24" fmla="*/ 64 w 210"/>
                <a:gd name="T25" fmla="*/ 218 h 223"/>
                <a:gd name="T26" fmla="*/ 206 w 210"/>
                <a:gd name="T27" fmla="*/ 12 h 223"/>
                <a:gd name="T28" fmla="*/ 200 w 210"/>
                <a:gd name="T2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223">
                  <a:moveTo>
                    <a:pt x="200" y="0"/>
                  </a:moveTo>
                  <a:cubicBezTo>
                    <a:pt x="157" y="0"/>
                    <a:pt x="157" y="0"/>
                    <a:pt x="157" y="0"/>
                  </a:cubicBezTo>
                  <a:cubicBezTo>
                    <a:pt x="153" y="0"/>
                    <a:pt x="149" y="2"/>
                    <a:pt x="147" y="6"/>
                  </a:cubicBezTo>
                  <a:cubicBezTo>
                    <a:pt x="88" y="93"/>
                    <a:pt x="88" y="93"/>
                    <a:pt x="88" y="93"/>
                  </a:cubicBezTo>
                  <a:cubicBezTo>
                    <a:pt x="63" y="9"/>
                    <a:pt x="63" y="9"/>
                    <a:pt x="63" y="9"/>
                  </a:cubicBezTo>
                  <a:cubicBezTo>
                    <a:pt x="61" y="4"/>
                    <a:pt x="56" y="0"/>
                    <a:pt x="51" y="0"/>
                  </a:cubicBezTo>
                  <a:cubicBezTo>
                    <a:pt x="9" y="0"/>
                    <a:pt x="9" y="0"/>
                    <a:pt x="9" y="0"/>
                  </a:cubicBezTo>
                  <a:cubicBezTo>
                    <a:pt x="4" y="0"/>
                    <a:pt x="0" y="5"/>
                    <a:pt x="2" y="10"/>
                  </a:cubicBezTo>
                  <a:cubicBezTo>
                    <a:pt x="49" y="149"/>
                    <a:pt x="49" y="149"/>
                    <a:pt x="49" y="149"/>
                  </a:cubicBezTo>
                  <a:cubicBezTo>
                    <a:pt x="5" y="211"/>
                    <a:pt x="5" y="211"/>
                    <a:pt x="5" y="211"/>
                  </a:cubicBezTo>
                  <a:cubicBezTo>
                    <a:pt x="1" y="216"/>
                    <a:pt x="5" y="223"/>
                    <a:pt x="11" y="223"/>
                  </a:cubicBezTo>
                  <a:cubicBezTo>
                    <a:pt x="54" y="223"/>
                    <a:pt x="54" y="223"/>
                    <a:pt x="54" y="223"/>
                  </a:cubicBezTo>
                  <a:cubicBezTo>
                    <a:pt x="58" y="223"/>
                    <a:pt x="61" y="221"/>
                    <a:pt x="64" y="218"/>
                  </a:cubicBezTo>
                  <a:cubicBezTo>
                    <a:pt x="206" y="12"/>
                    <a:pt x="206" y="12"/>
                    <a:pt x="206" y="12"/>
                  </a:cubicBezTo>
                  <a:cubicBezTo>
                    <a:pt x="210" y="7"/>
                    <a:pt x="206" y="0"/>
                    <a:pt x="200"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1978025" y="5813425"/>
              <a:ext cx="71437" cy="185737"/>
            </a:xfrm>
            <a:custGeom>
              <a:avLst/>
              <a:gdLst>
                <a:gd name="T0" fmla="*/ 37 w 94"/>
                <a:gd name="T1" fmla="*/ 6 h 247"/>
                <a:gd name="T2" fmla="*/ 1 w 94"/>
                <a:gd name="T3" fmla="*/ 239 h 247"/>
                <a:gd name="T4" fmla="*/ 8 w 94"/>
                <a:gd name="T5" fmla="*/ 247 h 247"/>
                <a:gd name="T6" fmla="*/ 45 w 94"/>
                <a:gd name="T7" fmla="*/ 247 h 247"/>
                <a:gd name="T8" fmla="*/ 57 w 94"/>
                <a:gd name="T9" fmla="*/ 237 h 247"/>
                <a:gd name="T10" fmla="*/ 93 w 94"/>
                <a:gd name="T11" fmla="*/ 9 h 247"/>
                <a:gd name="T12" fmla="*/ 86 w 94"/>
                <a:gd name="T13" fmla="*/ 0 h 247"/>
                <a:gd name="T14" fmla="*/ 44 w 94"/>
                <a:gd name="T15" fmla="*/ 0 h 247"/>
                <a:gd name="T16" fmla="*/ 37 w 94"/>
                <a:gd name="T17" fmla="*/ 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7">
                  <a:moveTo>
                    <a:pt x="37" y="6"/>
                  </a:moveTo>
                  <a:cubicBezTo>
                    <a:pt x="1" y="239"/>
                    <a:pt x="1" y="239"/>
                    <a:pt x="1" y="239"/>
                  </a:cubicBezTo>
                  <a:cubicBezTo>
                    <a:pt x="0" y="243"/>
                    <a:pt x="3" y="247"/>
                    <a:pt x="8" y="247"/>
                  </a:cubicBezTo>
                  <a:cubicBezTo>
                    <a:pt x="45" y="247"/>
                    <a:pt x="45" y="247"/>
                    <a:pt x="45" y="247"/>
                  </a:cubicBezTo>
                  <a:cubicBezTo>
                    <a:pt x="51" y="247"/>
                    <a:pt x="56" y="243"/>
                    <a:pt x="57" y="237"/>
                  </a:cubicBezTo>
                  <a:cubicBezTo>
                    <a:pt x="93" y="9"/>
                    <a:pt x="93" y="9"/>
                    <a:pt x="93" y="9"/>
                  </a:cubicBezTo>
                  <a:cubicBezTo>
                    <a:pt x="94" y="4"/>
                    <a:pt x="90" y="0"/>
                    <a:pt x="86" y="0"/>
                  </a:cubicBezTo>
                  <a:cubicBezTo>
                    <a:pt x="44" y="0"/>
                    <a:pt x="44" y="0"/>
                    <a:pt x="44" y="0"/>
                  </a:cubicBezTo>
                  <a:cubicBezTo>
                    <a:pt x="41" y="0"/>
                    <a:pt x="38" y="3"/>
                    <a:pt x="37" y="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1"/>
            <p:cNvSpPr>
              <a:spLocks/>
            </p:cNvSpPr>
            <p:nvPr userDrawn="1"/>
          </p:nvSpPr>
          <p:spPr bwMode="auto">
            <a:xfrm>
              <a:off x="842963" y="5748338"/>
              <a:ext cx="250825" cy="293687"/>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2"/>
            <p:cNvSpPr>
              <a:spLocks/>
            </p:cNvSpPr>
            <p:nvPr userDrawn="1"/>
          </p:nvSpPr>
          <p:spPr bwMode="auto">
            <a:xfrm>
              <a:off x="842963" y="5748338"/>
              <a:ext cx="227012" cy="260350"/>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3"/>
            <p:cNvSpPr>
              <a:spLocks/>
            </p:cNvSpPr>
            <p:nvPr userDrawn="1"/>
          </p:nvSpPr>
          <p:spPr bwMode="auto">
            <a:xfrm>
              <a:off x="842963" y="5748338"/>
              <a:ext cx="227012" cy="260350"/>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339866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Green Gradient Section Header">
    <p:spTree>
      <p:nvGrpSpPr>
        <p:cNvPr id="1" name=""/>
        <p:cNvGrpSpPr/>
        <p:nvPr/>
      </p:nvGrpSpPr>
      <p:grpSpPr>
        <a:xfrm>
          <a:off x="0" y="0"/>
          <a:ext cx="0" cy="0"/>
          <a:chOff x="0" y="0"/>
          <a:chExt cx="0" cy="0"/>
        </a:xfrm>
      </p:grpSpPr>
      <p:sp>
        <p:nvSpPr>
          <p:cNvPr id="16" name="Footer Placeholder 4"/>
          <p:cNvSpPr>
            <a:spLocks noGrp="1"/>
          </p:cNvSpPr>
          <p:nvPr>
            <p:ph type="ftr" sz="quarter" idx="3"/>
          </p:nvPr>
        </p:nvSpPr>
        <p:spPr>
          <a:xfrm>
            <a:off x="0" y="0"/>
            <a:ext cx="12192000" cy="6858000"/>
          </a:xfrm>
          <a:prstGeom prst="rect">
            <a:avLst/>
          </a:prstGeom>
          <a:gradFill flip="none" rotWithShape="1">
            <a:gsLst>
              <a:gs pos="0">
                <a:schemeClr val="accent6">
                  <a:alpha val="90000"/>
                </a:schemeClr>
              </a:gs>
              <a:gs pos="88000">
                <a:schemeClr val="accent1">
                  <a:alpha val="90000"/>
                </a:schemeClr>
              </a:gs>
            </a:gsLst>
            <a:path path="circle">
              <a:fillToRect r="100000" b="100000"/>
            </a:path>
            <a:tileRect l="-100000" t="-100000"/>
          </a:gradFill>
        </p:spPr>
        <p:txBody>
          <a:bodyPr vert="horz" lIns="1664208" tIns="45720" rIns="0" bIns="283464" rtlCol="0" anchor="b"/>
          <a:lstStyle>
            <a:lvl1pPr>
              <a:defRPr lang="en-US" smtClean="0">
                <a:solidFill>
                  <a:schemeClr val="bg1">
                    <a:alpha val="60000"/>
                  </a:schemeClr>
                </a:solidFill>
              </a:defRPr>
            </a:lvl1pPr>
          </a:lstStyle>
          <a:p>
            <a:r>
              <a:rPr lang="en-US" dirty="0" smtClean="0"/>
              <a:t>©2016 PayPal Inc. Confidential and proprietary.</a:t>
            </a:r>
            <a:endParaRPr lang="en-US" dirty="0"/>
          </a:p>
        </p:txBody>
      </p:sp>
      <p:sp>
        <p:nvSpPr>
          <p:cNvPr id="2" name="Title 1"/>
          <p:cNvSpPr>
            <a:spLocks noGrp="1"/>
          </p:cNvSpPr>
          <p:nvPr>
            <p:ph type="title" hasCustomPrompt="1"/>
          </p:nvPr>
        </p:nvSpPr>
        <p:spPr>
          <a:xfrm>
            <a:off x="503238" y="488950"/>
            <a:ext cx="11188700" cy="2911475"/>
          </a:xfrm>
          <a:noFill/>
        </p:spPr>
        <p:txBody>
          <a:bodyPr lIns="0" rIns="502920" bIns="0" anchor="b">
            <a:normAutofit/>
          </a:bodyPr>
          <a:lstStyle>
            <a:lvl1pPr>
              <a:defRPr sz="4400" spc="300">
                <a:solidFill>
                  <a:schemeClr val="bg1"/>
                </a:solidFill>
                <a:latin typeface="PayPal Sans Big Thin" panose="020B0403040504040204" pitchFamily="34" charset="0"/>
              </a:defRPr>
            </a:lvl1pPr>
          </a:lstStyle>
          <a:p>
            <a:r>
              <a:rPr lang="en-US" dirty="0" smtClean="0"/>
              <a:t>CLICK TO EDIT MASTER TITLE STYLE</a:t>
            </a:r>
            <a:endParaRPr lang="en-US" dirty="0"/>
          </a:p>
        </p:txBody>
      </p:sp>
      <p:sp>
        <p:nvSpPr>
          <p:cNvPr id="7" name="Picture Placeholder 9"/>
          <p:cNvSpPr>
            <a:spLocks noGrp="1"/>
          </p:cNvSpPr>
          <p:nvPr>
            <p:ph type="pic" sz="quarter" idx="13" hasCustomPrompt="1"/>
          </p:nvPr>
        </p:nvSpPr>
        <p:spPr>
          <a:xfrm>
            <a:off x="0" y="0"/>
            <a:ext cx="12192000" cy="6858000"/>
          </a:xfrm>
        </p:spPr>
        <p:txBody>
          <a:bodyPr tIns="914400" anchor="ctr"/>
          <a:lstStyle>
            <a:lvl1pPr marL="0" indent="0" algn="ctr">
              <a:buNone/>
              <a:defRPr baseline="0">
                <a:solidFill>
                  <a:schemeClr val="bg1">
                    <a:alpha val="40000"/>
                  </a:schemeClr>
                </a:solidFill>
              </a:defRPr>
            </a:lvl1pPr>
          </a:lstStyle>
          <a:p>
            <a:r>
              <a:rPr lang="en-US" dirty="0" smtClean="0"/>
              <a:t>Click icon to insert image</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pPr/>
              <a:t>‹#›</a:t>
            </a:fld>
            <a:endParaRPr lang="en-US" dirty="0"/>
          </a:p>
        </p:txBody>
      </p:sp>
      <p:sp>
        <p:nvSpPr>
          <p:cNvPr id="3" name="Text Placeholder 2"/>
          <p:cNvSpPr>
            <a:spLocks noGrp="1"/>
          </p:cNvSpPr>
          <p:nvPr>
            <p:ph type="body" idx="1"/>
          </p:nvPr>
        </p:nvSpPr>
        <p:spPr>
          <a:xfrm>
            <a:off x="503238" y="3538856"/>
            <a:ext cx="11188700" cy="2814319"/>
          </a:xfrm>
        </p:spPr>
        <p:txBody>
          <a:bodyPr tIns="0" rIns="0" bIns="0">
            <a:normAutofit/>
          </a:bodyPr>
          <a:lstStyle>
            <a:lvl1pPr marL="0" indent="0">
              <a:lnSpc>
                <a:spcPct val="100000"/>
              </a:lnSpc>
              <a:buNone/>
              <a:defRPr sz="2000">
                <a:solidFill>
                  <a:schemeClr val="bg1">
                    <a:alpha val="60000"/>
                  </a:schemeClr>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grpSp>
        <p:nvGrpSpPr>
          <p:cNvPr id="8" name="Group 7"/>
          <p:cNvGrpSpPr/>
          <p:nvPr userDrawn="1"/>
        </p:nvGrpSpPr>
        <p:grpSpPr>
          <a:xfrm>
            <a:off x="503238" y="6350761"/>
            <a:ext cx="999330" cy="243258"/>
            <a:chOff x="842963" y="5748338"/>
            <a:chExt cx="1206499" cy="293687"/>
          </a:xfrm>
        </p:grpSpPr>
        <p:sp>
          <p:nvSpPr>
            <p:cNvPr id="9" name="Freeform 5"/>
            <p:cNvSpPr>
              <a:spLocks noEditPoints="1"/>
            </p:cNvSpPr>
            <p:nvPr userDrawn="1"/>
          </p:nvSpPr>
          <p:spPr bwMode="auto">
            <a:xfrm>
              <a:off x="1668463"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4 w 218"/>
                <a:gd name="T11" fmla="*/ 247 h 247"/>
                <a:gd name="T12" fmla="*/ 62 w 218"/>
                <a:gd name="T13" fmla="*/ 240 h 247"/>
                <a:gd name="T14" fmla="*/ 72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3" y="247"/>
                    <a:pt x="8" y="247"/>
                  </a:cubicBezTo>
                  <a:cubicBezTo>
                    <a:pt x="54" y="247"/>
                    <a:pt x="54" y="247"/>
                    <a:pt x="54" y="247"/>
                  </a:cubicBezTo>
                  <a:cubicBezTo>
                    <a:pt x="58" y="247"/>
                    <a:pt x="62" y="244"/>
                    <a:pt x="62" y="240"/>
                  </a:cubicBezTo>
                  <a:cubicBezTo>
                    <a:pt x="72" y="175"/>
                    <a:pt x="72" y="175"/>
                    <a:pt x="72" y="175"/>
                  </a:cubicBezTo>
                  <a:cubicBezTo>
                    <a:pt x="73" y="169"/>
                    <a:pt x="79" y="165"/>
                    <a:pt x="85" y="165"/>
                  </a:cubicBezTo>
                  <a:cubicBezTo>
                    <a:pt x="113" y="165"/>
                    <a:pt x="113" y="165"/>
                    <a:pt x="113" y="165"/>
                  </a:cubicBezTo>
                  <a:cubicBezTo>
                    <a:pt x="171"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8" y="64"/>
                    <a:pt x="150" y="72"/>
                    <a:pt x="148" y="8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noEditPoints="1"/>
            </p:cNvSpPr>
            <p:nvPr userDrawn="1"/>
          </p:nvSpPr>
          <p:spPr bwMode="auto">
            <a:xfrm>
              <a:off x="1196975"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1 w 218"/>
                <a:gd name="T11" fmla="*/ 247 h 247"/>
                <a:gd name="T12" fmla="*/ 63 w 218"/>
                <a:gd name="T13" fmla="*/ 237 h 247"/>
                <a:gd name="T14" fmla="*/ 73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4" y="247"/>
                    <a:pt x="8" y="247"/>
                  </a:cubicBezTo>
                  <a:cubicBezTo>
                    <a:pt x="51" y="247"/>
                    <a:pt x="51" y="247"/>
                    <a:pt x="51" y="247"/>
                  </a:cubicBezTo>
                  <a:cubicBezTo>
                    <a:pt x="57" y="247"/>
                    <a:pt x="62" y="243"/>
                    <a:pt x="63" y="237"/>
                  </a:cubicBezTo>
                  <a:cubicBezTo>
                    <a:pt x="73" y="175"/>
                    <a:pt x="73" y="175"/>
                    <a:pt x="73" y="175"/>
                  </a:cubicBezTo>
                  <a:cubicBezTo>
                    <a:pt x="74" y="169"/>
                    <a:pt x="79" y="165"/>
                    <a:pt x="85" y="165"/>
                  </a:cubicBezTo>
                  <a:cubicBezTo>
                    <a:pt x="113" y="165"/>
                    <a:pt x="113" y="165"/>
                    <a:pt x="113" y="165"/>
                  </a:cubicBezTo>
                  <a:cubicBezTo>
                    <a:pt x="172"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9" y="64"/>
                    <a:pt x="150" y="72"/>
                    <a:pt x="148" y="8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noEditPoints="1"/>
            </p:cNvSpPr>
            <p:nvPr userDrawn="1"/>
          </p:nvSpPr>
          <p:spPr bwMode="auto">
            <a:xfrm>
              <a:off x="1344613" y="5872163"/>
              <a:ext cx="158750"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20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5 w 212"/>
                <a:gd name="T33" fmla="*/ 87 h 173"/>
                <a:gd name="T34" fmla="*/ 97 w 212"/>
                <a:gd name="T35" fmla="*/ 128 h 173"/>
                <a:gd name="T36" fmla="*/ 68 w 212"/>
                <a:gd name="T37" fmla="*/ 116 h 173"/>
                <a:gd name="T38" fmla="*/ 61 w 212"/>
                <a:gd name="T39" fmla="*/ 87 h 173"/>
                <a:gd name="T40" fmla="*/ 109 w 212"/>
                <a:gd name="T41" fmla="*/ 45 h 173"/>
                <a:gd name="T42" fmla="*/ 137 w 212"/>
                <a:gd name="T43" fmla="*/ 57 h 173"/>
                <a:gd name="T44" fmla="*/ 145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2" y="36"/>
                    <a:pt x="4" y="86"/>
                  </a:cubicBezTo>
                  <a:cubicBezTo>
                    <a:pt x="0" y="111"/>
                    <a:pt x="6" y="135"/>
                    <a:pt x="20" y="151"/>
                  </a:cubicBezTo>
                  <a:cubicBezTo>
                    <a:pt x="33"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9" y="4"/>
                    <a:pt x="204" y="4"/>
                  </a:cubicBezTo>
                  <a:close/>
                  <a:moveTo>
                    <a:pt x="145" y="87"/>
                  </a:moveTo>
                  <a:cubicBezTo>
                    <a:pt x="141" y="112"/>
                    <a:pt x="121" y="128"/>
                    <a:pt x="97" y="128"/>
                  </a:cubicBezTo>
                  <a:cubicBezTo>
                    <a:pt x="84" y="128"/>
                    <a:pt x="74" y="124"/>
                    <a:pt x="68" y="116"/>
                  </a:cubicBezTo>
                  <a:cubicBezTo>
                    <a:pt x="62" y="109"/>
                    <a:pt x="59" y="98"/>
                    <a:pt x="61" y="87"/>
                  </a:cubicBezTo>
                  <a:cubicBezTo>
                    <a:pt x="65" y="62"/>
                    <a:pt x="85" y="45"/>
                    <a:pt x="109" y="45"/>
                  </a:cubicBezTo>
                  <a:cubicBezTo>
                    <a:pt x="121" y="45"/>
                    <a:pt x="131" y="50"/>
                    <a:pt x="137" y="57"/>
                  </a:cubicBezTo>
                  <a:cubicBezTo>
                    <a:pt x="144" y="65"/>
                    <a:pt x="147" y="75"/>
                    <a:pt x="145" y="8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1817688" y="5872163"/>
              <a:ext cx="157162"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19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4 w 212"/>
                <a:gd name="T33" fmla="*/ 87 h 173"/>
                <a:gd name="T34" fmla="*/ 96 w 212"/>
                <a:gd name="T35" fmla="*/ 128 h 173"/>
                <a:gd name="T36" fmla="*/ 68 w 212"/>
                <a:gd name="T37" fmla="*/ 116 h 173"/>
                <a:gd name="T38" fmla="*/ 61 w 212"/>
                <a:gd name="T39" fmla="*/ 87 h 173"/>
                <a:gd name="T40" fmla="*/ 109 w 212"/>
                <a:gd name="T41" fmla="*/ 45 h 173"/>
                <a:gd name="T42" fmla="*/ 137 w 212"/>
                <a:gd name="T43" fmla="*/ 57 h 173"/>
                <a:gd name="T44" fmla="*/ 144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1" y="36"/>
                    <a:pt x="4" y="86"/>
                  </a:cubicBezTo>
                  <a:cubicBezTo>
                    <a:pt x="0" y="111"/>
                    <a:pt x="5" y="135"/>
                    <a:pt x="19" y="151"/>
                  </a:cubicBezTo>
                  <a:cubicBezTo>
                    <a:pt x="32"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8" y="4"/>
                    <a:pt x="204" y="4"/>
                  </a:cubicBezTo>
                  <a:close/>
                  <a:moveTo>
                    <a:pt x="144" y="87"/>
                  </a:moveTo>
                  <a:cubicBezTo>
                    <a:pt x="140" y="112"/>
                    <a:pt x="121" y="128"/>
                    <a:pt x="96" y="128"/>
                  </a:cubicBezTo>
                  <a:cubicBezTo>
                    <a:pt x="84" y="128"/>
                    <a:pt x="74" y="124"/>
                    <a:pt x="68" y="116"/>
                  </a:cubicBezTo>
                  <a:cubicBezTo>
                    <a:pt x="61" y="109"/>
                    <a:pt x="59" y="98"/>
                    <a:pt x="61" y="87"/>
                  </a:cubicBezTo>
                  <a:cubicBezTo>
                    <a:pt x="65" y="62"/>
                    <a:pt x="85" y="45"/>
                    <a:pt x="109" y="45"/>
                  </a:cubicBezTo>
                  <a:cubicBezTo>
                    <a:pt x="121" y="45"/>
                    <a:pt x="131" y="50"/>
                    <a:pt x="137" y="57"/>
                  </a:cubicBezTo>
                  <a:cubicBezTo>
                    <a:pt x="144" y="65"/>
                    <a:pt x="146" y="75"/>
                    <a:pt x="144" y="8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1517650" y="5875338"/>
              <a:ext cx="155575" cy="166687"/>
            </a:xfrm>
            <a:custGeom>
              <a:avLst/>
              <a:gdLst>
                <a:gd name="T0" fmla="*/ 200 w 210"/>
                <a:gd name="T1" fmla="*/ 0 h 223"/>
                <a:gd name="T2" fmla="*/ 157 w 210"/>
                <a:gd name="T3" fmla="*/ 0 h 223"/>
                <a:gd name="T4" fmla="*/ 147 w 210"/>
                <a:gd name="T5" fmla="*/ 6 h 223"/>
                <a:gd name="T6" fmla="*/ 88 w 210"/>
                <a:gd name="T7" fmla="*/ 93 h 223"/>
                <a:gd name="T8" fmla="*/ 63 w 210"/>
                <a:gd name="T9" fmla="*/ 9 h 223"/>
                <a:gd name="T10" fmla="*/ 51 w 210"/>
                <a:gd name="T11" fmla="*/ 0 h 223"/>
                <a:gd name="T12" fmla="*/ 9 w 210"/>
                <a:gd name="T13" fmla="*/ 0 h 223"/>
                <a:gd name="T14" fmla="*/ 2 w 210"/>
                <a:gd name="T15" fmla="*/ 10 h 223"/>
                <a:gd name="T16" fmla="*/ 49 w 210"/>
                <a:gd name="T17" fmla="*/ 149 h 223"/>
                <a:gd name="T18" fmla="*/ 5 w 210"/>
                <a:gd name="T19" fmla="*/ 211 h 223"/>
                <a:gd name="T20" fmla="*/ 11 w 210"/>
                <a:gd name="T21" fmla="*/ 223 h 223"/>
                <a:gd name="T22" fmla="*/ 54 w 210"/>
                <a:gd name="T23" fmla="*/ 223 h 223"/>
                <a:gd name="T24" fmla="*/ 64 w 210"/>
                <a:gd name="T25" fmla="*/ 218 h 223"/>
                <a:gd name="T26" fmla="*/ 206 w 210"/>
                <a:gd name="T27" fmla="*/ 12 h 223"/>
                <a:gd name="T28" fmla="*/ 200 w 210"/>
                <a:gd name="T2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223">
                  <a:moveTo>
                    <a:pt x="200" y="0"/>
                  </a:moveTo>
                  <a:cubicBezTo>
                    <a:pt x="157" y="0"/>
                    <a:pt x="157" y="0"/>
                    <a:pt x="157" y="0"/>
                  </a:cubicBezTo>
                  <a:cubicBezTo>
                    <a:pt x="153" y="0"/>
                    <a:pt x="149" y="2"/>
                    <a:pt x="147" y="6"/>
                  </a:cubicBezTo>
                  <a:cubicBezTo>
                    <a:pt x="88" y="93"/>
                    <a:pt x="88" y="93"/>
                    <a:pt x="88" y="93"/>
                  </a:cubicBezTo>
                  <a:cubicBezTo>
                    <a:pt x="63" y="9"/>
                    <a:pt x="63" y="9"/>
                    <a:pt x="63" y="9"/>
                  </a:cubicBezTo>
                  <a:cubicBezTo>
                    <a:pt x="61" y="4"/>
                    <a:pt x="56" y="0"/>
                    <a:pt x="51" y="0"/>
                  </a:cubicBezTo>
                  <a:cubicBezTo>
                    <a:pt x="9" y="0"/>
                    <a:pt x="9" y="0"/>
                    <a:pt x="9" y="0"/>
                  </a:cubicBezTo>
                  <a:cubicBezTo>
                    <a:pt x="4" y="0"/>
                    <a:pt x="0" y="5"/>
                    <a:pt x="2" y="10"/>
                  </a:cubicBezTo>
                  <a:cubicBezTo>
                    <a:pt x="49" y="149"/>
                    <a:pt x="49" y="149"/>
                    <a:pt x="49" y="149"/>
                  </a:cubicBezTo>
                  <a:cubicBezTo>
                    <a:pt x="5" y="211"/>
                    <a:pt x="5" y="211"/>
                    <a:pt x="5" y="211"/>
                  </a:cubicBezTo>
                  <a:cubicBezTo>
                    <a:pt x="1" y="216"/>
                    <a:pt x="5" y="223"/>
                    <a:pt x="11" y="223"/>
                  </a:cubicBezTo>
                  <a:cubicBezTo>
                    <a:pt x="54" y="223"/>
                    <a:pt x="54" y="223"/>
                    <a:pt x="54" y="223"/>
                  </a:cubicBezTo>
                  <a:cubicBezTo>
                    <a:pt x="58" y="223"/>
                    <a:pt x="61" y="221"/>
                    <a:pt x="64" y="218"/>
                  </a:cubicBezTo>
                  <a:cubicBezTo>
                    <a:pt x="206" y="12"/>
                    <a:pt x="206" y="12"/>
                    <a:pt x="206" y="12"/>
                  </a:cubicBezTo>
                  <a:cubicBezTo>
                    <a:pt x="210" y="7"/>
                    <a:pt x="206" y="0"/>
                    <a:pt x="200"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1978025" y="5813425"/>
              <a:ext cx="71437" cy="185737"/>
            </a:xfrm>
            <a:custGeom>
              <a:avLst/>
              <a:gdLst>
                <a:gd name="T0" fmla="*/ 37 w 94"/>
                <a:gd name="T1" fmla="*/ 6 h 247"/>
                <a:gd name="T2" fmla="*/ 1 w 94"/>
                <a:gd name="T3" fmla="*/ 239 h 247"/>
                <a:gd name="T4" fmla="*/ 8 w 94"/>
                <a:gd name="T5" fmla="*/ 247 h 247"/>
                <a:gd name="T6" fmla="*/ 45 w 94"/>
                <a:gd name="T7" fmla="*/ 247 h 247"/>
                <a:gd name="T8" fmla="*/ 57 w 94"/>
                <a:gd name="T9" fmla="*/ 237 h 247"/>
                <a:gd name="T10" fmla="*/ 93 w 94"/>
                <a:gd name="T11" fmla="*/ 9 h 247"/>
                <a:gd name="T12" fmla="*/ 86 w 94"/>
                <a:gd name="T13" fmla="*/ 0 h 247"/>
                <a:gd name="T14" fmla="*/ 44 w 94"/>
                <a:gd name="T15" fmla="*/ 0 h 247"/>
                <a:gd name="T16" fmla="*/ 37 w 94"/>
                <a:gd name="T17" fmla="*/ 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7">
                  <a:moveTo>
                    <a:pt x="37" y="6"/>
                  </a:moveTo>
                  <a:cubicBezTo>
                    <a:pt x="1" y="239"/>
                    <a:pt x="1" y="239"/>
                    <a:pt x="1" y="239"/>
                  </a:cubicBezTo>
                  <a:cubicBezTo>
                    <a:pt x="0" y="243"/>
                    <a:pt x="3" y="247"/>
                    <a:pt x="8" y="247"/>
                  </a:cubicBezTo>
                  <a:cubicBezTo>
                    <a:pt x="45" y="247"/>
                    <a:pt x="45" y="247"/>
                    <a:pt x="45" y="247"/>
                  </a:cubicBezTo>
                  <a:cubicBezTo>
                    <a:pt x="51" y="247"/>
                    <a:pt x="56" y="243"/>
                    <a:pt x="57" y="237"/>
                  </a:cubicBezTo>
                  <a:cubicBezTo>
                    <a:pt x="93" y="9"/>
                    <a:pt x="93" y="9"/>
                    <a:pt x="93" y="9"/>
                  </a:cubicBezTo>
                  <a:cubicBezTo>
                    <a:pt x="94" y="4"/>
                    <a:pt x="90" y="0"/>
                    <a:pt x="86" y="0"/>
                  </a:cubicBezTo>
                  <a:cubicBezTo>
                    <a:pt x="44" y="0"/>
                    <a:pt x="44" y="0"/>
                    <a:pt x="44" y="0"/>
                  </a:cubicBezTo>
                  <a:cubicBezTo>
                    <a:pt x="41" y="0"/>
                    <a:pt x="38" y="3"/>
                    <a:pt x="37" y="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1"/>
            <p:cNvSpPr>
              <a:spLocks/>
            </p:cNvSpPr>
            <p:nvPr userDrawn="1"/>
          </p:nvSpPr>
          <p:spPr bwMode="auto">
            <a:xfrm>
              <a:off x="842963" y="5748338"/>
              <a:ext cx="250825" cy="293687"/>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2"/>
            <p:cNvSpPr>
              <a:spLocks/>
            </p:cNvSpPr>
            <p:nvPr userDrawn="1"/>
          </p:nvSpPr>
          <p:spPr bwMode="auto">
            <a:xfrm>
              <a:off x="842963" y="5748338"/>
              <a:ext cx="227012" cy="260350"/>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3"/>
            <p:cNvSpPr>
              <a:spLocks/>
            </p:cNvSpPr>
            <p:nvPr userDrawn="1"/>
          </p:nvSpPr>
          <p:spPr bwMode="auto">
            <a:xfrm>
              <a:off x="842963" y="5748338"/>
              <a:ext cx="227012" cy="260350"/>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818415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Grey Gradient Section Header">
    <p:spTree>
      <p:nvGrpSpPr>
        <p:cNvPr id="1" name=""/>
        <p:cNvGrpSpPr/>
        <p:nvPr/>
      </p:nvGrpSpPr>
      <p:grpSpPr>
        <a:xfrm>
          <a:off x="0" y="0"/>
          <a:ext cx="0" cy="0"/>
          <a:chOff x="0" y="0"/>
          <a:chExt cx="0" cy="0"/>
        </a:xfrm>
      </p:grpSpPr>
      <p:sp>
        <p:nvSpPr>
          <p:cNvPr id="16" name="Footer Placeholder 4"/>
          <p:cNvSpPr>
            <a:spLocks noGrp="1"/>
          </p:cNvSpPr>
          <p:nvPr>
            <p:ph type="ftr" sz="quarter" idx="3"/>
          </p:nvPr>
        </p:nvSpPr>
        <p:spPr>
          <a:xfrm>
            <a:off x="0" y="0"/>
            <a:ext cx="12192000" cy="6858000"/>
          </a:xfrm>
          <a:prstGeom prst="rect">
            <a:avLst/>
          </a:prstGeom>
          <a:gradFill flip="none" rotWithShape="1">
            <a:gsLst>
              <a:gs pos="0">
                <a:schemeClr val="bg2">
                  <a:alpha val="90000"/>
                </a:schemeClr>
              </a:gs>
              <a:gs pos="88000">
                <a:schemeClr val="tx2">
                  <a:alpha val="90000"/>
                </a:schemeClr>
              </a:gs>
            </a:gsLst>
            <a:path path="circle">
              <a:fillToRect r="100000" b="100000"/>
            </a:path>
            <a:tileRect l="-100000" t="-100000"/>
          </a:gradFill>
        </p:spPr>
        <p:txBody>
          <a:bodyPr vert="horz" lIns="1664208" tIns="45720" rIns="0" bIns="283464" rtlCol="0" anchor="b"/>
          <a:lstStyle>
            <a:lvl1pPr>
              <a:defRPr lang="en-US" smtClean="0">
                <a:solidFill>
                  <a:schemeClr val="bg1">
                    <a:alpha val="60000"/>
                  </a:schemeClr>
                </a:solidFill>
              </a:defRPr>
            </a:lvl1pPr>
          </a:lstStyle>
          <a:p>
            <a:r>
              <a:rPr lang="en-US" dirty="0" smtClean="0"/>
              <a:t>©2016 PayPal Inc. Confidential and proprietary.</a:t>
            </a:r>
            <a:endParaRPr lang="en-US" dirty="0"/>
          </a:p>
        </p:txBody>
      </p:sp>
      <p:sp>
        <p:nvSpPr>
          <p:cNvPr id="2" name="Title 1"/>
          <p:cNvSpPr>
            <a:spLocks noGrp="1"/>
          </p:cNvSpPr>
          <p:nvPr>
            <p:ph type="title" hasCustomPrompt="1"/>
          </p:nvPr>
        </p:nvSpPr>
        <p:spPr>
          <a:xfrm>
            <a:off x="503238" y="488950"/>
            <a:ext cx="11188700" cy="2911475"/>
          </a:xfrm>
          <a:noFill/>
        </p:spPr>
        <p:txBody>
          <a:bodyPr lIns="0" rIns="502920" bIns="0" anchor="b">
            <a:normAutofit/>
          </a:bodyPr>
          <a:lstStyle>
            <a:lvl1pPr>
              <a:defRPr sz="4400" spc="300">
                <a:solidFill>
                  <a:schemeClr val="bg1"/>
                </a:solidFill>
                <a:latin typeface="PayPal Sans Big Thin" panose="020B0403040504040204" pitchFamily="34" charset="0"/>
              </a:defRPr>
            </a:lvl1pPr>
          </a:lstStyle>
          <a:p>
            <a:r>
              <a:rPr lang="en-US" dirty="0" smtClean="0"/>
              <a:t>CLICK TO EDIT MASTER TITLE STYLE</a:t>
            </a:r>
            <a:endParaRPr lang="en-US" dirty="0"/>
          </a:p>
        </p:txBody>
      </p:sp>
      <p:sp>
        <p:nvSpPr>
          <p:cNvPr id="7" name="Picture Placeholder 9"/>
          <p:cNvSpPr>
            <a:spLocks noGrp="1"/>
          </p:cNvSpPr>
          <p:nvPr>
            <p:ph type="pic" sz="quarter" idx="13" hasCustomPrompt="1"/>
          </p:nvPr>
        </p:nvSpPr>
        <p:spPr>
          <a:xfrm>
            <a:off x="0" y="0"/>
            <a:ext cx="12192000" cy="6858000"/>
          </a:xfrm>
        </p:spPr>
        <p:txBody>
          <a:bodyPr tIns="914400" anchor="ctr"/>
          <a:lstStyle>
            <a:lvl1pPr marL="0" indent="0" algn="ctr">
              <a:buNone/>
              <a:defRPr baseline="0">
                <a:solidFill>
                  <a:schemeClr val="bg1">
                    <a:alpha val="40000"/>
                  </a:schemeClr>
                </a:solidFill>
              </a:defRPr>
            </a:lvl1pPr>
          </a:lstStyle>
          <a:p>
            <a:r>
              <a:rPr lang="en-US" dirty="0" smtClean="0"/>
              <a:t>Click icon to insert image</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pPr/>
              <a:t>‹#›</a:t>
            </a:fld>
            <a:endParaRPr lang="en-US" dirty="0"/>
          </a:p>
        </p:txBody>
      </p:sp>
      <p:sp>
        <p:nvSpPr>
          <p:cNvPr id="3" name="Text Placeholder 2"/>
          <p:cNvSpPr>
            <a:spLocks noGrp="1"/>
          </p:cNvSpPr>
          <p:nvPr>
            <p:ph type="body" idx="1"/>
          </p:nvPr>
        </p:nvSpPr>
        <p:spPr>
          <a:xfrm>
            <a:off x="503238" y="3538856"/>
            <a:ext cx="11188700" cy="2814319"/>
          </a:xfrm>
        </p:spPr>
        <p:txBody>
          <a:bodyPr tIns="0" rIns="0" bIns="0">
            <a:normAutofit/>
          </a:bodyPr>
          <a:lstStyle>
            <a:lvl1pPr marL="0" indent="0">
              <a:lnSpc>
                <a:spcPct val="100000"/>
              </a:lnSpc>
              <a:buNone/>
              <a:defRPr sz="2000">
                <a:solidFill>
                  <a:schemeClr val="bg1">
                    <a:alpha val="60000"/>
                  </a:schemeClr>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grpSp>
        <p:nvGrpSpPr>
          <p:cNvPr id="8" name="Group 7"/>
          <p:cNvGrpSpPr/>
          <p:nvPr userDrawn="1"/>
        </p:nvGrpSpPr>
        <p:grpSpPr>
          <a:xfrm>
            <a:off x="503238" y="6350761"/>
            <a:ext cx="999330" cy="243258"/>
            <a:chOff x="842963" y="5748338"/>
            <a:chExt cx="1206499" cy="293687"/>
          </a:xfrm>
        </p:grpSpPr>
        <p:sp>
          <p:nvSpPr>
            <p:cNvPr id="9" name="Freeform 5"/>
            <p:cNvSpPr>
              <a:spLocks noEditPoints="1"/>
            </p:cNvSpPr>
            <p:nvPr userDrawn="1"/>
          </p:nvSpPr>
          <p:spPr bwMode="auto">
            <a:xfrm>
              <a:off x="1668463"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4 w 218"/>
                <a:gd name="T11" fmla="*/ 247 h 247"/>
                <a:gd name="T12" fmla="*/ 62 w 218"/>
                <a:gd name="T13" fmla="*/ 240 h 247"/>
                <a:gd name="T14" fmla="*/ 72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3" y="247"/>
                    <a:pt x="8" y="247"/>
                  </a:cubicBezTo>
                  <a:cubicBezTo>
                    <a:pt x="54" y="247"/>
                    <a:pt x="54" y="247"/>
                    <a:pt x="54" y="247"/>
                  </a:cubicBezTo>
                  <a:cubicBezTo>
                    <a:pt x="58" y="247"/>
                    <a:pt x="62" y="244"/>
                    <a:pt x="62" y="240"/>
                  </a:cubicBezTo>
                  <a:cubicBezTo>
                    <a:pt x="72" y="175"/>
                    <a:pt x="72" y="175"/>
                    <a:pt x="72" y="175"/>
                  </a:cubicBezTo>
                  <a:cubicBezTo>
                    <a:pt x="73" y="169"/>
                    <a:pt x="79" y="165"/>
                    <a:pt x="85" y="165"/>
                  </a:cubicBezTo>
                  <a:cubicBezTo>
                    <a:pt x="113" y="165"/>
                    <a:pt x="113" y="165"/>
                    <a:pt x="113" y="165"/>
                  </a:cubicBezTo>
                  <a:cubicBezTo>
                    <a:pt x="171"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8" y="64"/>
                    <a:pt x="150" y="72"/>
                    <a:pt x="148" y="8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noEditPoints="1"/>
            </p:cNvSpPr>
            <p:nvPr userDrawn="1"/>
          </p:nvSpPr>
          <p:spPr bwMode="auto">
            <a:xfrm>
              <a:off x="1196975"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1 w 218"/>
                <a:gd name="T11" fmla="*/ 247 h 247"/>
                <a:gd name="T12" fmla="*/ 63 w 218"/>
                <a:gd name="T13" fmla="*/ 237 h 247"/>
                <a:gd name="T14" fmla="*/ 73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4" y="247"/>
                    <a:pt x="8" y="247"/>
                  </a:cubicBezTo>
                  <a:cubicBezTo>
                    <a:pt x="51" y="247"/>
                    <a:pt x="51" y="247"/>
                    <a:pt x="51" y="247"/>
                  </a:cubicBezTo>
                  <a:cubicBezTo>
                    <a:pt x="57" y="247"/>
                    <a:pt x="62" y="243"/>
                    <a:pt x="63" y="237"/>
                  </a:cubicBezTo>
                  <a:cubicBezTo>
                    <a:pt x="73" y="175"/>
                    <a:pt x="73" y="175"/>
                    <a:pt x="73" y="175"/>
                  </a:cubicBezTo>
                  <a:cubicBezTo>
                    <a:pt x="74" y="169"/>
                    <a:pt x="79" y="165"/>
                    <a:pt x="85" y="165"/>
                  </a:cubicBezTo>
                  <a:cubicBezTo>
                    <a:pt x="113" y="165"/>
                    <a:pt x="113" y="165"/>
                    <a:pt x="113" y="165"/>
                  </a:cubicBezTo>
                  <a:cubicBezTo>
                    <a:pt x="172"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9" y="64"/>
                    <a:pt x="150" y="72"/>
                    <a:pt x="148" y="8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noEditPoints="1"/>
            </p:cNvSpPr>
            <p:nvPr userDrawn="1"/>
          </p:nvSpPr>
          <p:spPr bwMode="auto">
            <a:xfrm>
              <a:off x="1344613" y="5872163"/>
              <a:ext cx="158750"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20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5 w 212"/>
                <a:gd name="T33" fmla="*/ 87 h 173"/>
                <a:gd name="T34" fmla="*/ 97 w 212"/>
                <a:gd name="T35" fmla="*/ 128 h 173"/>
                <a:gd name="T36" fmla="*/ 68 w 212"/>
                <a:gd name="T37" fmla="*/ 116 h 173"/>
                <a:gd name="T38" fmla="*/ 61 w 212"/>
                <a:gd name="T39" fmla="*/ 87 h 173"/>
                <a:gd name="T40" fmla="*/ 109 w 212"/>
                <a:gd name="T41" fmla="*/ 45 h 173"/>
                <a:gd name="T42" fmla="*/ 137 w 212"/>
                <a:gd name="T43" fmla="*/ 57 h 173"/>
                <a:gd name="T44" fmla="*/ 145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2" y="36"/>
                    <a:pt x="4" y="86"/>
                  </a:cubicBezTo>
                  <a:cubicBezTo>
                    <a:pt x="0" y="111"/>
                    <a:pt x="6" y="135"/>
                    <a:pt x="20" y="151"/>
                  </a:cubicBezTo>
                  <a:cubicBezTo>
                    <a:pt x="33"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9" y="4"/>
                    <a:pt x="204" y="4"/>
                  </a:cubicBezTo>
                  <a:close/>
                  <a:moveTo>
                    <a:pt x="145" y="87"/>
                  </a:moveTo>
                  <a:cubicBezTo>
                    <a:pt x="141" y="112"/>
                    <a:pt x="121" y="128"/>
                    <a:pt x="97" y="128"/>
                  </a:cubicBezTo>
                  <a:cubicBezTo>
                    <a:pt x="84" y="128"/>
                    <a:pt x="74" y="124"/>
                    <a:pt x="68" y="116"/>
                  </a:cubicBezTo>
                  <a:cubicBezTo>
                    <a:pt x="62" y="109"/>
                    <a:pt x="59" y="98"/>
                    <a:pt x="61" y="87"/>
                  </a:cubicBezTo>
                  <a:cubicBezTo>
                    <a:pt x="65" y="62"/>
                    <a:pt x="85" y="45"/>
                    <a:pt x="109" y="45"/>
                  </a:cubicBezTo>
                  <a:cubicBezTo>
                    <a:pt x="121" y="45"/>
                    <a:pt x="131" y="50"/>
                    <a:pt x="137" y="57"/>
                  </a:cubicBezTo>
                  <a:cubicBezTo>
                    <a:pt x="144" y="65"/>
                    <a:pt x="147" y="75"/>
                    <a:pt x="145" y="8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1817688" y="5872163"/>
              <a:ext cx="157162"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19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4 w 212"/>
                <a:gd name="T33" fmla="*/ 87 h 173"/>
                <a:gd name="T34" fmla="*/ 96 w 212"/>
                <a:gd name="T35" fmla="*/ 128 h 173"/>
                <a:gd name="T36" fmla="*/ 68 w 212"/>
                <a:gd name="T37" fmla="*/ 116 h 173"/>
                <a:gd name="T38" fmla="*/ 61 w 212"/>
                <a:gd name="T39" fmla="*/ 87 h 173"/>
                <a:gd name="T40" fmla="*/ 109 w 212"/>
                <a:gd name="T41" fmla="*/ 45 h 173"/>
                <a:gd name="T42" fmla="*/ 137 w 212"/>
                <a:gd name="T43" fmla="*/ 57 h 173"/>
                <a:gd name="T44" fmla="*/ 144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1" y="36"/>
                    <a:pt x="4" y="86"/>
                  </a:cubicBezTo>
                  <a:cubicBezTo>
                    <a:pt x="0" y="111"/>
                    <a:pt x="5" y="135"/>
                    <a:pt x="19" y="151"/>
                  </a:cubicBezTo>
                  <a:cubicBezTo>
                    <a:pt x="32"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8" y="4"/>
                    <a:pt x="204" y="4"/>
                  </a:cubicBezTo>
                  <a:close/>
                  <a:moveTo>
                    <a:pt x="144" y="87"/>
                  </a:moveTo>
                  <a:cubicBezTo>
                    <a:pt x="140" y="112"/>
                    <a:pt x="121" y="128"/>
                    <a:pt x="96" y="128"/>
                  </a:cubicBezTo>
                  <a:cubicBezTo>
                    <a:pt x="84" y="128"/>
                    <a:pt x="74" y="124"/>
                    <a:pt x="68" y="116"/>
                  </a:cubicBezTo>
                  <a:cubicBezTo>
                    <a:pt x="61" y="109"/>
                    <a:pt x="59" y="98"/>
                    <a:pt x="61" y="87"/>
                  </a:cubicBezTo>
                  <a:cubicBezTo>
                    <a:pt x="65" y="62"/>
                    <a:pt x="85" y="45"/>
                    <a:pt x="109" y="45"/>
                  </a:cubicBezTo>
                  <a:cubicBezTo>
                    <a:pt x="121" y="45"/>
                    <a:pt x="131" y="50"/>
                    <a:pt x="137" y="57"/>
                  </a:cubicBezTo>
                  <a:cubicBezTo>
                    <a:pt x="144" y="65"/>
                    <a:pt x="146" y="75"/>
                    <a:pt x="144" y="8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1517650" y="5875338"/>
              <a:ext cx="155575" cy="166687"/>
            </a:xfrm>
            <a:custGeom>
              <a:avLst/>
              <a:gdLst>
                <a:gd name="T0" fmla="*/ 200 w 210"/>
                <a:gd name="T1" fmla="*/ 0 h 223"/>
                <a:gd name="T2" fmla="*/ 157 w 210"/>
                <a:gd name="T3" fmla="*/ 0 h 223"/>
                <a:gd name="T4" fmla="*/ 147 w 210"/>
                <a:gd name="T5" fmla="*/ 6 h 223"/>
                <a:gd name="T6" fmla="*/ 88 w 210"/>
                <a:gd name="T7" fmla="*/ 93 h 223"/>
                <a:gd name="T8" fmla="*/ 63 w 210"/>
                <a:gd name="T9" fmla="*/ 9 h 223"/>
                <a:gd name="T10" fmla="*/ 51 w 210"/>
                <a:gd name="T11" fmla="*/ 0 h 223"/>
                <a:gd name="T12" fmla="*/ 9 w 210"/>
                <a:gd name="T13" fmla="*/ 0 h 223"/>
                <a:gd name="T14" fmla="*/ 2 w 210"/>
                <a:gd name="T15" fmla="*/ 10 h 223"/>
                <a:gd name="T16" fmla="*/ 49 w 210"/>
                <a:gd name="T17" fmla="*/ 149 h 223"/>
                <a:gd name="T18" fmla="*/ 5 w 210"/>
                <a:gd name="T19" fmla="*/ 211 h 223"/>
                <a:gd name="T20" fmla="*/ 11 w 210"/>
                <a:gd name="T21" fmla="*/ 223 h 223"/>
                <a:gd name="T22" fmla="*/ 54 w 210"/>
                <a:gd name="T23" fmla="*/ 223 h 223"/>
                <a:gd name="T24" fmla="*/ 64 w 210"/>
                <a:gd name="T25" fmla="*/ 218 h 223"/>
                <a:gd name="T26" fmla="*/ 206 w 210"/>
                <a:gd name="T27" fmla="*/ 12 h 223"/>
                <a:gd name="T28" fmla="*/ 200 w 210"/>
                <a:gd name="T2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223">
                  <a:moveTo>
                    <a:pt x="200" y="0"/>
                  </a:moveTo>
                  <a:cubicBezTo>
                    <a:pt x="157" y="0"/>
                    <a:pt x="157" y="0"/>
                    <a:pt x="157" y="0"/>
                  </a:cubicBezTo>
                  <a:cubicBezTo>
                    <a:pt x="153" y="0"/>
                    <a:pt x="149" y="2"/>
                    <a:pt x="147" y="6"/>
                  </a:cubicBezTo>
                  <a:cubicBezTo>
                    <a:pt x="88" y="93"/>
                    <a:pt x="88" y="93"/>
                    <a:pt x="88" y="93"/>
                  </a:cubicBezTo>
                  <a:cubicBezTo>
                    <a:pt x="63" y="9"/>
                    <a:pt x="63" y="9"/>
                    <a:pt x="63" y="9"/>
                  </a:cubicBezTo>
                  <a:cubicBezTo>
                    <a:pt x="61" y="4"/>
                    <a:pt x="56" y="0"/>
                    <a:pt x="51" y="0"/>
                  </a:cubicBezTo>
                  <a:cubicBezTo>
                    <a:pt x="9" y="0"/>
                    <a:pt x="9" y="0"/>
                    <a:pt x="9" y="0"/>
                  </a:cubicBezTo>
                  <a:cubicBezTo>
                    <a:pt x="4" y="0"/>
                    <a:pt x="0" y="5"/>
                    <a:pt x="2" y="10"/>
                  </a:cubicBezTo>
                  <a:cubicBezTo>
                    <a:pt x="49" y="149"/>
                    <a:pt x="49" y="149"/>
                    <a:pt x="49" y="149"/>
                  </a:cubicBezTo>
                  <a:cubicBezTo>
                    <a:pt x="5" y="211"/>
                    <a:pt x="5" y="211"/>
                    <a:pt x="5" y="211"/>
                  </a:cubicBezTo>
                  <a:cubicBezTo>
                    <a:pt x="1" y="216"/>
                    <a:pt x="5" y="223"/>
                    <a:pt x="11" y="223"/>
                  </a:cubicBezTo>
                  <a:cubicBezTo>
                    <a:pt x="54" y="223"/>
                    <a:pt x="54" y="223"/>
                    <a:pt x="54" y="223"/>
                  </a:cubicBezTo>
                  <a:cubicBezTo>
                    <a:pt x="58" y="223"/>
                    <a:pt x="61" y="221"/>
                    <a:pt x="64" y="218"/>
                  </a:cubicBezTo>
                  <a:cubicBezTo>
                    <a:pt x="206" y="12"/>
                    <a:pt x="206" y="12"/>
                    <a:pt x="206" y="12"/>
                  </a:cubicBezTo>
                  <a:cubicBezTo>
                    <a:pt x="210" y="7"/>
                    <a:pt x="206" y="0"/>
                    <a:pt x="200"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1978025" y="5813425"/>
              <a:ext cx="71437" cy="185737"/>
            </a:xfrm>
            <a:custGeom>
              <a:avLst/>
              <a:gdLst>
                <a:gd name="T0" fmla="*/ 37 w 94"/>
                <a:gd name="T1" fmla="*/ 6 h 247"/>
                <a:gd name="T2" fmla="*/ 1 w 94"/>
                <a:gd name="T3" fmla="*/ 239 h 247"/>
                <a:gd name="T4" fmla="*/ 8 w 94"/>
                <a:gd name="T5" fmla="*/ 247 h 247"/>
                <a:gd name="T6" fmla="*/ 45 w 94"/>
                <a:gd name="T7" fmla="*/ 247 h 247"/>
                <a:gd name="T8" fmla="*/ 57 w 94"/>
                <a:gd name="T9" fmla="*/ 237 h 247"/>
                <a:gd name="T10" fmla="*/ 93 w 94"/>
                <a:gd name="T11" fmla="*/ 9 h 247"/>
                <a:gd name="T12" fmla="*/ 86 w 94"/>
                <a:gd name="T13" fmla="*/ 0 h 247"/>
                <a:gd name="T14" fmla="*/ 44 w 94"/>
                <a:gd name="T15" fmla="*/ 0 h 247"/>
                <a:gd name="T16" fmla="*/ 37 w 94"/>
                <a:gd name="T17" fmla="*/ 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7">
                  <a:moveTo>
                    <a:pt x="37" y="6"/>
                  </a:moveTo>
                  <a:cubicBezTo>
                    <a:pt x="1" y="239"/>
                    <a:pt x="1" y="239"/>
                    <a:pt x="1" y="239"/>
                  </a:cubicBezTo>
                  <a:cubicBezTo>
                    <a:pt x="0" y="243"/>
                    <a:pt x="3" y="247"/>
                    <a:pt x="8" y="247"/>
                  </a:cubicBezTo>
                  <a:cubicBezTo>
                    <a:pt x="45" y="247"/>
                    <a:pt x="45" y="247"/>
                    <a:pt x="45" y="247"/>
                  </a:cubicBezTo>
                  <a:cubicBezTo>
                    <a:pt x="51" y="247"/>
                    <a:pt x="56" y="243"/>
                    <a:pt x="57" y="237"/>
                  </a:cubicBezTo>
                  <a:cubicBezTo>
                    <a:pt x="93" y="9"/>
                    <a:pt x="93" y="9"/>
                    <a:pt x="93" y="9"/>
                  </a:cubicBezTo>
                  <a:cubicBezTo>
                    <a:pt x="94" y="4"/>
                    <a:pt x="90" y="0"/>
                    <a:pt x="86" y="0"/>
                  </a:cubicBezTo>
                  <a:cubicBezTo>
                    <a:pt x="44" y="0"/>
                    <a:pt x="44" y="0"/>
                    <a:pt x="44" y="0"/>
                  </a:cubicBezTo>
                  <a:cubicBezTo>
                    <a:pt x="41" y="0"/>
                    <a:pt x="38" y="3"/>
                    <a:pt x="37" y="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1"/>
            <p:cNvSpPr>
              <a:spLocks/>
            </p:cNvSpPr>
            <p:nvPr userDrawn="1"/>
          </p:nvSpPr>
          <p:spPr bwMode="auto">
            <a:xfrm>
              <a:off x="842963" y="5748338"/>
              <a:ext cx="250825" cy="293687"/>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2"/>
            <p:cNvSpPr>
              <a:spLocks/>
            </p:cNvSpPr>
            <p:nvPr userDrawn="1"/>
          </p:nvSpPr>
          <p:spPr bwMode="auto">
            <a:xfrm>
              <a:off x="842963" y="5748338"/>
              <a:ext cx="227012" cy="260350"/>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3"/>
            <p:cNvSpPr>
              <a:spLocks/>
            </p:cNvSpPr>
            <p:nvPr userDrawn="1"/>
          </p:nvSpPr>
          <p:spPr bwMode="auto">
            <a:xfrm>
              <a:off x="842963" y="5748338"/>
              <a:ext cx="227012" cy="260350"/>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122999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Full Bleed Gradient">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3238" y="6352380"/>
            <a:ext cx="998537" cy="241639"/>
          </a:xfrm>
          <a:prstGeom prst="rect">
            <a:avLst/>
          </a:prstGeom>
          <a:noFill/>
        </p:spPr>
      </p:pic>
      <p:sp>
        <p:nvSpPr>
          <p:cNvPr id="8" name="Picture Placeholder 9"/>
          <p:cNvSpPr>
            <a:spLocks noGrp="1"/>
          </p:cNvSpPr>
          <p:nvPr>
            <p:ph type="pic" sz="quarter" idx="13" hasCustomPrompt="1"/>
          </p:nvPr>
        </p:nvSpPr>
        <p:spPr>
          <a:xfrm>
            <a:off x="0" y="0"/>
            <a:ext cx="12192000" cy="6858000"/>
          </a:xfrm>
        </p:spPr>
        <p:txBody>
          <a:bodyPr tIns="914400" anchor="ctr"/>
          <a:lstStyle>
            <a:lvl1pPr marL="0" indent="0" algn="ctr">
              <a:buNone/>
              <a:defRPr baseline="0">
                <a:solidFill>
                  <a:schemeClr val="bg1">
                    <a:alpha val="40000"/>
                  </a:schemeClr>
                </a:solidFill>
              </a:defRPr>
            </a:lvl1pPr>
          </a:lstStyle>
          <a:p>
            <a:r>
              <a:rPr lang="en-US" dirty="0" smtClean="0"/>
              <a:t>Click icon to insert image</a:t>
            </a:r>
            <a:endParaRPr lang="en-US" dirty="0"/>
          </a:p>
        </p:txBody>
      </p:sp>
      <p:sp>
        <p:nvSpPr>
          <p:cNvPr id="6" name="Footer Placeholder 5"/>
          <p:cNvSpPr>
            <a:spLocks noGrp="1"/>
          </p:cNvSpPr>
          <p:nvPr>
            <p:ph type="ftr" sz="quarter" idx="11"/>
          </p:nvPr>
        </p:nvSpPr>
        <p:spPr/>
        <p:txBody>
          <a:bodyPr/>
          <a:lstStyle>
            <a:lvl1pPr>
              <a:defRPr>
                <a:solidFill>
                  <a:schemeClr val="bg1">
                    <a:alpha val="60000"/>
                  </a:schemeClr>
                </a:solidFill>
              </a:defRPr>
            </a:lvl1pPr>
          </a:lstStyle>
          <a:p>
            <a:r>
              <a:rPr lang="en-US" dirty="0" smtClean="0"/>
              <a:t>©2016 PayPal Inc. Confidential and proprietary.</a:t>
            </a:r>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pPr/>
              <a:t>‹#›</a:t>
            </a:fld>
            <a:endParaRPr lang="en-US" dirty="0"/>
          </a:p>
        </p:txBody>
      </p:sp>
      <p:sp>
        <p:nvSpPr>
          <p:cNvPr id="2" name="Title 1"/>
          <p:cNvSpPr>
            <a:spLocks noGrp="1"/>
          </p:cNvSpPr>
          <p:nvPr>
            <p:ph type="title" hasCustomPrompt="1"/>
          </p:nvPr>
        </p:nvSpPr>
        <p:spPr>
          <a:xfrm>
            <a:off x="0" y="0"/>
            <a:ext cx="12188952" cy="1097280"/>
          </a:xfrm>
          <a:gradFill flip="none" rotWithShape="1">
            <a:gsLst>
              <a:gs pos="0">
                <a:schemeClr val="accent1">
                  <a:alpha val="90000"/>
                </a:schemeClr>
              </a:gs>
              <a:gs pos="88000">
                <a:srgbClr val="19468E">
                  <a:alpha val="90000"/>
                </a:srgbClr>
              </a:gs>
            </a:gsLst>
            <a:path path="circle">
              <a:fillToRect r="100000" b="100000"/>
            </a:path>
            <a:tileRect l="-100000" t="-100000"/>
          </a:gradFill>
        </p:spPr>
        <p:txBody>
          <a:bodyPr vert="horz" lIns="1664208" tIns="45720" rIns="0" bIns="283464" rtlCol="0" anchor="b"/>
          <a:lstStyle>
            <a:lvl1pPr>
              <a:defRPr lang="en-US" sz="800" dirty="0">
                <a:solidFill>
                  <a:schemeClr val="bg1">
                    <a:alpha val="0"/>
                  </a:schemeClr>
                </a:solidFill>
                <a:latin typeface="+mn-lt"/>
                <a:ea typeface="+mn-ea"/>
                <a:cs typeface="+mn-cs"/>
              </a:defRPr>
            </a:lvl1pPr>
          </a:lstStyle>
          <a:p>
            <a:pPr marL="0" lvl="0"/>
            <a:r>
              <a:rPr lang="en-US" dirty="0" smtClean="0"/>
              <a:t> </a:t>
            </a:r>
            <a:endParaRPr lang="en-US" dirty="0"/>
          </a:p>
        </p:txBody>
      </p:sp>
      <p:sp>
        <p:nvSpPr>
          <p:cNvPr id="4" name="Text Placeholder 3"/>
          <p:cNvSpPr>
            <a:spLocks noGrp="1"/>
          </p:cNvSpPr>
          <p:nvPr>
            <p:ph type="body" sz="quarter" idx="14" hasCustomPrompt="1"/>
          </p:nvPr>
        </p:nvSpPr>
        <p:spPr>
          <a:xfrm>
            <a:off x="613186" y="150813"/>
            <a:ext cx="11575766" cy="774700"/>
          </a:xfrm>
        </p:spPr>
        <p:txBody>
          <a:bodyPr/>
          <a:lstStyle>
            <a:lvl1pPr>
              <a:defRPr sz="4400">
                <a:solidFill>
                  <a:schemeClr val="bg1"/>
                </a:solidFill>
                <a:latin typeface="PayPal Sans Big Thin" panose="020B0403040504040204"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2611898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80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Purple Divider Slide">
    <p:spTree>
      <p:nvGrpSpPr>
        <p:cNvPr id="1" name=""/>
        <p:cNvGrpSpPr/>
        <p:nvPr/>
      </p:nvGrpSpPr>
      <p:grpSpPr>
        <a:xfrm>
          <a:off x="0" y="0"/>
          <a:ext cx="0" cy="0"/>
          <a:chOff x="0" y="0"/>
          <a:chExt cx="0" cy="0"/>
        </a:xfrm>
      </p:grpSpPr>
      <p:sp>
        <p:nvSpPr>
          <p:cNvPr id="7" name="Rectangle 6"/>
          <p:cNvSpPr/>
          <p:nvPr userDrawn="1"/>
        </p:nvSpPr>
        <p:spPr>
          <a:xfrm>
            <a:off x="3048" y="0"/>
            <a:ext cx="12188952" cy="6858000"/>
          </a:xfrm>
          <a:prstGeom prst="rect">
            <a:avLst/>
          </a:prstGeom>
          <a:gradFill flip="none" rotWithShape="1">
            <a:gsLst>
              <a:gs pos="0">
                <a:schemeClr val="accent3"/>
              </a:gs>
              <a:gs pos="9000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endParaRPr lang="en-US" dirty="0"/>
          </a:p>
        </p:txBody>
      </p:sp>
      <p:sp>
        <p:nvSpPr>
          <p:cNvPr id="2" name="Title 1"/>
          <p:cNvSpPr>
            <a:spLocks noGrp="1"/>
          </p:cNvSpPr>
          <p:nvPr>
            <p:ph type="title" hasCustomPrompt="1"/>
          </p:nvPr>
        </p:nvSpPr>
        <p:spPr>
          <a:xfrm>
            <a:off x="503238" y="1703389"/>
            <a:ext cx="10844212" cy="1674811"/>
          </a:xfrm>
        </p:spPr>
        <p:txBody>
          <a:bodyPr anchor="b">
            <a:normAutofit/>
          </a:bodyPr>
          <a:lstStyle>
            <a:lvl1pPr>
              <a:defRPr sz="3700" spc="300">
                <a:solidFill>
                  <a:schemeClr val="bg1"/>
                </a:solidFill>
                <a:latin typeface="PayPal Sans Big Thin" panose="020B0403040504040204"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503238" y="3538856"/>
            <a:ext cx="10515600" cy="382587"/>
          </a:xfrm>
        </p:spPr>
        <p:txBody>
          <a:bodyPr tIns="0" rIns="0" bIns="0">
            <a:normAutofit/>
          </a:bodyPr>
          <a:lstStyle>
            <a:lvl1pPr marL="0" indent="0">
              <a:buNone/>
              <a:defRPr sz="1800">
                <a:solidFill>
                  <a:schemeClr val="bg1">
                    <a:alpha val="60000"/>
                  </a:schemeClr>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pPr/>
              <a:t>‹#›</a:t>
            </a:fld>
            <a:endParaRPr lang="en-US" dirty="0"/>
          </a:p>
        </p:txBody>
      </p:sp>
      <p:sp>
        <p:nvSpPr>
          <p:cNvPr id="16" name="Footer Placeholder 4"/>
          <p:cNvSpPr>
            <a:spLocks noGrp="1"/>
          </p:cNvSpPr>
          <p:nvPr>
            <p:ph type="ftr" sz="quarter" idx="3"/>
          </p:nvPr>
        </p:nvSpPr>
        <p:spPr>
          <a:xfrm>
            <a:off x="1664566" y="6356350"/>
            <a:ext cx="4114800" cy="311150"/>
          </a:xfrm>
          <a:prstGeom prst="rect">
            <a:avLst/>
          </a:prstGeom>
        </p:spPr>
        <p:txBody>
          <a:bodyPr vert="horz" lIns="0" tIns="45720" rIns="0" bIns="45720" rtlCol="0" anchor="ctr"/>
          <a:lstStyle>
            <a:lvl1pPr algn="l">
              <a:defRPr sz="800">
                <a:solidFill>
                  <a:schemeClr val="bg1">
                    <a:alpha val="60000"/>
                  </a:schemeClr>
                </a:solidFill>
              </a:defRPr>
            </a:lvl1pPr>
          </a:lstStyle>
          <a:p>
            <a:r>
              <a:rPr lang="en-US" dirty="0" smtClean="0"/>
              <a:t>©2016 PayPal Inc. Confidential and proprietary.</a:t>
            </a:r>
            <a:endParaRPr lang="en-US" dirty="0"/>
          </a:p>
        </p:txBody>
      </p:sp>
      <p:grpSp>
        <p:nvGrpSpPr>
          <p:cNvPr id="9" name="Group 8"/>
          <p:cNvGrpSpPr/>
          <p:nvPr userDrawn="1"/>
        </p:nvGrpSpPr>
        <p:grpSpPr>
          <a:xfrm>
            <a:off x="503238" y="6350761"/>
            <a:ext cx="999330" cy="243258"/>
            <a:chOff x="842963" y="5748338"/>
            <a:chExt cx="1206499" cy="293687"/>
          </a:xfrm>
        </p:grpSpPr>
        <p:sp>
          <p:nvSpPr>
            <p:cNvPr id="10" name="Freeform 5"/>
            <p:cNvSpPr>
              <a:spLocks noEditPoints="1"/>
            </p:cNvSpPr>
            <p:nvPr userDrawn="1"/>
          </p:nvSpPr>
          <p:spPr bwMode="auto">
            <a:xfrm>
              <a:off x="1668463"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4 w 218"/>
                <a:gd name="T11" fmla="*/ 247 h 247"/>
                <a:gd name="T12" fmla="*/ 62 w 218"/>
                <a:gd name="T13" fmla="*/ 240 h 247"/>
                <a:gd name="T14" fmla="*/ 72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3" y="247"/>
                    <a:pt x="8" y="247"/>
                  </a:cubicBezTo>
                  <a:cubicBezTo>
                    <a:pt x="54" y="247"/>
                    <a:pt x="54" y="247"/>
                    <a:pt x="54" y="247"/>
                  </a:cubicBezTo>
                  <a:cubicBezTo>
                    <a:pt x="58" y="247"/>
                    <a:pt x="62" y="244"/>
                    <a:pt x="62" y="240"/>
                  </a:cubicBezTo>
                  <a:cubicBezTo>
                    <a:pt x="72" y="175"/>
                    <a:pt x="72" y="175"/>
                    <a:pt x="72" y="175"/>
                  </a:cubicBezTo>
                  <a:cubicBezTo>
                    <a:pt x="73" y="169"/>
                    <a:pt x="79" y="165"/>
                    <a:pt x="85" y="165"/>
                  </a:cubicBezTo>
                  <a:cubicBezTo>
                    <a:pt x="113" y="165"/>
                    <a:pt x="113" y="165"/>
                    <a:pt x="113" y="165"/>
                  </a:cubicBezTo>
                  <a:cubicBezTo>
                    <a:pt x="171"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8" y="64"/>
                    <a:pt x="150" y="72"/>
                    <a:pt x="148" y="8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p:cNvSpPr>
              <a:spLocks noEditPoints="1"/>
            </p:cNvSpPr>
            <p:nvPr userDrawn="1"/>
          </p:nvSpPr>
          <p:spPr bwMode="auto">
            <a:xfrm>
              <a:off x="1196975"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1 w 218"/>
                <a:gd name="T11" fmla="*/ 247 h 247"/>
                <a:gd name="T12" fmla="*/ 63 w 218"/>
                <a:gd name="T13" fmla="*/ 237 h 247"/>
                <a:gd name="T14" fmla="*/ 73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4" y="247"/>
                    <a:pt x="8" y="247"/>
                  </a:cubicBezTo>
                  <a:cubicBezTo>
                    <a:pt x="51" y="247"/>
                    <a:pt x="51" y="247"/>
                    <a:pt x="51" y="247"/>
                  </a:cubicBezTo>
                  <a:cubicBezTo>
                    <a:pt x="57" y="247"/>
                    <a:pt x="62" y="243"/>
                    <a:pt x="63" y="237"/>
                  </a:cubicBezTo>
                  <a:cubicBezTo>
                    <a:pt x="73" y="175"/>
                    <a:pt x="73" y="175"/>
                    <a:pt x="73" y="175"/>
                  </a:cubicBezTo>
                  <a:cubicBezTo>
                    <a:pt x="74" y="169"/>
                    <a:pt x="79" y="165"/>
                    <a:pt x="85" y="165"/>
                  </a:cubicBezTo>
                  <a:cubicBezTo>
                    <a:pt x="113" y="165"/>
                    <a:pt x="113" y="165"/>
                    <a:pt x="113" y="165"/>
                  </a:cubicBezTo>
                  <a:cubicBezTo>
                    <a:pt x="172"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9" y="64"/>
                    <a:pt x="150" y="72"/>
                    <a:pt x="148" y="8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noEditPoints="1"/>
            </p:cNvSpPr>
            <p:nvPr userDrawn="1"/>
          </p:nvSpPr>
          <p:spPr bwMode="auto">
            <a:xfrm>
              <a:off x="1344613" y="5872163"/>
              <a:ext cx="158750"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20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5 w 212"/>
                <a:gd name="T33" fmla="*/ 87 h 173"/>
                <a:gd name="T34" fmla="*/ 97 w 212"/>
                <a:gd name="T35" fmla="*/ 128 h 173"/>
                <a:gd name="T36" fmla="*/ 68 w 212"/>
                <a:gd name="T37" fmla="*/ 116 h 173"/>
                <a:gd name="T38" fmla="*/ 61 w 212"/>
                <a:gd name="T39" fmla="*/ 87 h 173"/>
                <a:gd name="T40" fmla="*/ 109 w 212"/>
                <a:gd name="T41" fmla="*/ 45 h 173"/>
                <a:gd name="T42" fmla="*/ 137 w 212"/>
                <a:gd name="T43" fmla="*/ 57 h 173"/>
                <a:gd name="T44" fmla="*/ 145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2" y="36"/>
                    <a:pt x="4" y="86"/>
                  </a:cubicBezTo>
                  <a:cubicBezTo>
                    <a:pt x="0" y="111"/>
                    <a:pt x="6" y="135"/>
                    <a:pt x="20" y="151"/>
                  </a:cubicBezTo>
                  <a:cubicBezTo>
                    <a:pt x="33"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9" y="4"/>
                    <a:pt x="204" y="4"/>
                  </a:cubicBezTo>
                  <a:close/>
                  <a:moveTo>
                    <a:pt x="145" y="87"/>
                  </a:moveTo>
                  <a:cubicBezTo>
                    <a:pt x="141" y="112"/>
                    <a:pt x="121" y="128"/>
                    <a:pt x="97" y="128"/>
                  </a:cubicBezTo>
                  <a:cubicBezTo>
                    <a:pt x="84" y="128"/>
                    <a:pt x="74" y="124"/>
                    <a:pt x="68" y="116"/>
                  </a:cubicBezTo>
                  <a:cubicBezTo>
                    <a:pt x="62" y="109"/>
                    <a:pt x="59" y="98"/>
                    <a:pt x="61" y="87"/>
                  </a:cubicBezTo>
                  <a:cubicBezTo>
                    <a:pt x="65" y="62"/>
                    <a:pt x="85" y="45"/>
                    <a:pt x="109" y="45"/>
                  </a:cubicBezTo>
                  <a:cubicBezTo>
                    <a:pt x="121" y="45"/>
                    <a:pt x="131" y="50"/>
                    <a:pt x="137" y="57"/>
                  </a:cubicBezTo>
                  <a:cubicBezTo>
                    <a:pt x="144" y="65"/>
                    <a:pt x="147" y="75"/>
                    <a:pt x="145" y="8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1817688" y="5872163"/>
              <a:ext cx="157162"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19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4 w 212"/>
                <a:gd name="T33" fmla="*/ 87 h 173"/>
                <a:gd name="T34" fmla="*/ 96 w 212"/>
                <a:gd name="T35" fmla="*/ 128 h 173"/>
                <a:gd name="T36" fmla="*/ 68 w 212"/>
                <a:gd name="T37" fmla="*/ 116 h 173"/>
                <a:gd name="T38" fmla="*/ 61 w 212"/>
                <a:gd name="T39" fmla="*/ 87 h 173"/>
                <a:gd name="T40" fmla="*/ 109 w 212"/>
                <a:gd name="T41" fmla="*/ 45 h 173"/>
                <a:gd name="T42" fmla="*/ 137 w 212"/>
                <a:gd name="T43" fmla="*/ 57 h 173"/>
                <a:gd name="T44" fmla="*/ 144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1" y="36"/>
                    <a:pt x="4" y="86"/>
                  </a:cubicBezTo>
                  <a:cubicBezTo>
                    <a:pt x="0" y="111"/>
                    <a:pt x="5" y="135"/>
                    <a:pt x="19" y="151"/>
                  </a:cubicBezTo>
                  <a:cubicBezTo>
                    <a:pt x="32"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8" y="4"/>
                    <a:pt x="204" y="4"/>
                  </a:cubicBezTo>
                  <a:close/>
                  <a:moveTo>
                    <a:pt x="144" y="87"/>
                  </a:moveTo>
                  <a:cubicBezTo>
                    <a:pt x="140" y="112"/>
                    <a:pt x="121" y="128"/>
                    <a:pt x="96" y="128"/>
                  </a:cubicBezTo>
                  <a:cubicBezTo>
                    <a:pt x="84" y="128"/>
                    <a:pt x="74" y="124"/>
                    <a:pt x="68" y="116"/>
                  </a:cubicBezTo>
                  <a:cubicBezTo>
                    <a:pt x="61" y="109"/>
                    <a:pt x="59" y="98"/>
                    <a:pt x="61" y="87"/>
                  </a:cubicBezTo>
                  <a:cubicBezTo>
                    <a:pt x="65" y="62"/>
                    <a:pt x="85" y="45"/>
                    <a:pt x="109" y="45"/>
                  </a:cubicBezTo>
                  <a:cubicBezTo>
                    <a:pt x="121" y="45"/>
                    <a:pt x="131" y="50"/>
                    <a:pt x="137" y="57"/>
                  </a:cubicBezTo>
                  <a:cubicBezTo>
                    <a:pt x="144" y="65"/>
                    <a:pt x="146" y="75"/>
                    <a:pt x="144" y="8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1517650" y="5875338"/>
              <a:ext cx="155575" cy="166687"/>
            </a:xfrm>
            <a:custGeom>
              <a:avLst/>
              <a:gdLst>
                <a:gd name="T0" fmla="*/ 200 w 210"/>
                <a:gd name="T1" fmla="*/ 0 h 223"/>
                <a:gd name="T2" fmla="*/ 157 w 210"/>
                <a:gd name="T3" fmla="*/ 0 h 223"/>
                <a:gd name="T4" fmla="*/ 147 w 210"/>
                <a:gd name="T5" fmla="*/ 6 h 223"/>
                <a:gd name="T6" fmla="*/ 88 w 210"/>
                <a:gd name="T7" fmla="*/ 93 h 223"/>
                <a:gd name="T8" fmla="*/ 63 w 210"/>
                <a:gd name="T9" fmla="*/ 9 h 223"/>
                <a:gd name="T10" fmla="*/ 51 w 210"/>
                <a:gd name="T11" fmla="*/ 0 h 223"/>
                <a:gd name="T12" fmla="*/ 9 w 210"/>
                <a:gd name="T13" fmla="*/ 0 h 223"/>
                <a:gd name="T14" fmla="*/ 2 w 210"/>
                <a:gd name="T15" fmla="*/ 10 h 223"/>
                <a:gd name="T16" fmla="*/ 49 w 210"/>
                <a:gd name="T17" fmla="*/ 149 h 223"/>
                <a:gd name="T18" fmla="*/ 5 w 210"/>
                <a:gd name="T19" fmla="*/ 211 h 223"/>
                <a:gd name="T20" fmla="*/ 11 w 210"/>
                <a:gd name="T21" fmla="*/ 223 h 223"/>
                <a:gd name="T22" fmla="*/ 54 w 210"/>
                <a:gd name="T23" fmla="*/ 223 h 223"/>
                <a:gd name="T24" fmla="*/ 64 w 210"/>
                <a:gd name="T25" fmla="*/ 218 h 223"/>
                <a:gd name="T26" fmla="*/ 206 w 210"/>
                <a:gd name="T27" fmla="*/ 12 h 223"/>
                <a:gd name="T28" fmla="*/ 200 w 210"/>
                <a:gd name="T2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223">
                  <a:moveTo>
                    <a:pt x="200" y="0"/>
                  </a:moveTo>
                  <a:cubicBezTo>
                    <a:pt x="157" y="0"/>
                    <a:pt x="157" y="0"/>
                    <a:pt x="157" y="0"/>
                  </a:cubicBezTo>
                  <a:cubicBezTo>
                    <a:pt x="153" y="0"/>
                    <a:pt x="149" y="2"/>
                    <a:pt x="147" y="6"/>
                  </a:cubicBezTo>
                  <a:cubicBezTo>
                    <a:pt x="88" y="93"/>
                    <a:pt x="88" y="93"/>
                    <a:pt x="88" y="93"/>
                  </a:cubicBezTo>
                  <a:cubicBezTo>
                    <a:pt x="63" y="9"/>
                    <a:pt x="63" y="9"/>
                    <a:pt x="63" y="9"/>
                  </a:cubicBezTo>
                  <a:cubicBezTo>
                    <a:pt x="61" y="4"/>
                    <a:pt x="56" y="0"/>
                    <a:pt x="51" y="0"/>
                  </a:cubicBezTo>
                  <a:cubicBezTo>
                    <a:pt x="9" y="0"/>
                    <a:pt x="9" y="0"/>
                    <a:pt x="9" y="0"/>
                  </a:cubicBezTo>
                  <a:cubicBezTo>
                    <a:pt x="4" y="0"/>
                    <a:pt x="0" y="5"/>
                    <a:pt x="2" y="10"/>
                  </a:cubicBezTo>
                  <a:cubicBezTo>
                    <a:pt x="49" y="149"/>
                    <a:pt x="49" y="149"/>
                    <a:pt x="49" y="149"/>
                  </a:cubicBezTo>
                  <a:cubicBezTo>
                    <a:pt x="5" y="211"/>
                    <a:pt x="5" y="211"/>
                    <a:pt x="5" y="211"/>
                  </a:cubicBezTo>
                  <a:cubicBezTo>
                    <a:pt x="1" y="216"/>
                    <a:pt x="5" y="223"/>
                    <a:pt x="11" y="223"/>
                  </a:cubicBezTo>
                  <a:cubicBezTo>
                    <a:pt x="54" y="223"/>
                    <a:pt x="54" y="223"/>
                    <a:pt x="54" y="223"/>
                  </a:cubicBezTo>
                  <a:cubicBezTo>
                    <a:pt x="58" y="223"/>
                    <a:pt x="61" y="221"/>
                    <a:pt x="64" y="218"/>
                  </a:cubicBezTo>
                  <a:cubicBezTo>
                    <a:pt x="206" y="12"/>
                    <a:pt x="206" y="12"/>
                    <a:pt x="206" y="12"/>
                  </a:cubicBezTo>
                  <a:cubicBezTo>
                    <a:pt x="210" y="7"/>
                    <a:pt x="206" y="0"/>
                    <a:pt x="200"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1978025" y="5813425"/>
              <a:ext cx="71437" cy="185737"/>
            </a:xfrm>
            <a:custGeom>
              <a:avLst/>
              <a:gdLst>
                <a:gd name="T0" fmla="*/ 37 w 94"/>
                <a:gd name="T1" fmla="*/ 6 h 247"/>
                <a:gd name="T2" fmla="*/ 1 w 94"/>
                <a:gd name="T3" fmla="*/ 239 h 247"/>
                <a:gd name="T4" fmla="*/ 8 w 94"/>
                <a:gd name="T5" fmla="*/ 247 h 247"/>
                <a:gd name="T6" fmla="*/ 45 w 94"/>
                <a:gd name="T7" fmla="*/ 247 h 247"/>
                <a:gd name="T8" fmla="*/ 57 w 94"/>
                <a:gd name="T9" fmla="*/ 237 h 247"/>
                <a:gd name="T10" fmla="*/ 93 w 94"/>
                <a:gd name="T11" fmla="*/ 9 h 247"/>
                <a:gd name="T12" fmla="*/ 86 w 94"/>
                <a:gd name="T13" fmla="*/ 0 h 247"/>
                <a:gd name="T14" fmla="*/ 44 w 94"/>
                <a:gd name="T15" fmla="*/ 0 h 247"/>
                <a:gd name="T16" fmla="*/ 37 w 94"/>
                <a:gd name="T17" fmla="*/ 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7">
                  <a:moveTo>
                    <a:pt x="37" y="6"/>
                  </a:moveTo>
                  <a:cubicBezTo>
                    <a:pt x="1" y="239"/>
                    <a:pt x="1" y="239"/>
                    <a:pt x="1" y="239"/>
                  </a:cubicBezTo>
                  <a:cubicBezTo>
                    <a:pt x="0" y="243"/>
                    <a:pt x="3" y="247"/>
                    <a:pt x="8" y="247"/>
                  </a:cubicBezTo>
                  <a:cubicBezTo>
                    <a:pt x="45" y="247"/>
                    <a:pt x="45" y="247"/>
                    <a:pt x="45" y="247"/>
                  </a:cubicBezTo>
                  <a:cubicBezTo>
                    <a:pt x="51" y="247"/>
                    <a:pt x="56" y="243"/>
                    <a:pt x="57" y="237"/>
                  </a:cubicBezTo>
                  <a:cubicBezTo>
                    <a:pt x="93" y="9"/>
                    <a:pt x="93" y="9"/>
                    <a:pt x="93" y="9"/>
                  </a:cubicBezTo>
                  <a:cubicBezTo>
                    <a:pt x="94" y="4"/>
                    <a:pt x="90" y="0"/>
                    <a:pt x="86" y="0"/>
                  </a:cubicBezTo>
                  <a:cubicBezTo>
                    <a:pt x="44" y="0"/>
                    <a:pt x="44" y="0"/>
                    <a:pt x="44" y="0"/>
                  </a:cubicBezTo>
                  <a:cubicBezTo>
                    <a:pt x="41" y="0"/>
                    <a:pt x="38" y="3"/>
                    <a:pt x="37" y="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1"/>
            <p:cNvSpPr>
              <a:spLocks/>
            </p:cNvSpPr>
            <p:nvPr userDrawn="1"/>
          </p:nvSpPr>
          <p:spPr bwMode="auto">
            <a:xfrm>
              <a:off x="842963" y="5748338"/>
              <a:ext cx="250825" cy="293687"/>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2"/>
            <p:cNvSpPr>
              <a:spLocks/>
            </p:cNvSpPr>
            <p:nvPr userDrawn="1"/>
          </p:nvSpPr>
          <p:spPr bwMode="auto">
            <a:xfrm>
              <a:off x="842963" y="5748338"/>
              <a:ext cx="227012" cy="260350"/>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3"/>
            <p:cNvSpPr>
              <a:spLocks/>
            </p:cNvSpPr>
            <p:nvPr userDrawn="1"/>
          </p:nvSpPr>
          <p:spPr bwMode="auto">
            <a:xfrm>
              <a:off x="842963" y="5748338"/>
              <a:ext cx="227012" cy="260350"/>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936939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Full Bleed Gradient">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3238" y="6352380"/>
            <a:ext cx="998537" cy="241639"/>
          </a:xfrm>
          <a:prstGeom prst="rect">
            <a:avLst/>
          </a:prstGeom>
          <a:noFill/>
        </p:spPr>
      </p:pic>
      <p:sp>
        <p:nvSpPr>
          <p:cNvPr id="8" name="Picture Placeholder 9"/>
          <p:cNvSpPr>
            <a:spLocks noGrp="1"/>
          </p:cNvSpPr>
          <p:nvPr>
            <p:ph type="pic" sz="quarter" idx="13" hasCustomPrompt="1"/>
          </p:nvPr>
        </p:nvSpPr>
        <p:spPr>
          <a:xfrm>
            <a:off x="0" y="0"/>
            <a:ext cx="12192000" cy="6858000"/>
          </a:xfrm>
        </p:spPr>
        <p:txBody>
          <a:bodyPr tIns="914400" anchor="ctr"/>
          <a:lstStyle>
            <a:lvl1pPr marL="0" indent="0" algn="ctr">
              <a:buNone/>
              <a:defRPr baseline="0">
                <a:solidFill>
                  <a:schemeClr val="bg1">
                    <a:alpha val="40000"/>
                  </a:schemeClr>
                </a:solidFill>
              </a:defRPr>
            </a:lvl1pPr>
          </a:lstStyle>
          <a:p>
            <a:r>
              <a:rPr lang="en-US" dirty="0" smtClean="0"/>
              <a:t>Click icon to insert image</a:t>
            </a:r>
            <a:endParaRPr lang="en-US" dirty="0"/>
          </a:p>
        </p:txBody>
      </p:sp>
      <p:sp>
        <p:nvSpPr>
          <p:cNvPr id="6" name="Footer Placeholder 5"/>
          <p:cNvSpPr>
            <a:spLocks noGrp="1"/>
          </p:cNvSpPr>
          <p:nvPr>
            <p:ph type="ftr" sz="quarter" idx="11"/>
          </p:nvPr>
        </p:nvSpPr>
        <p:spPr/>
        <p:txBody>
          <a:bodyPr/>
          <a:lstStyle>
            <a:lvl1pPr>
              <a:defRPr>
                <a:solidFill>
                  <a:schemeClr val="bg1">
                    <a:alpha val="60000"/>
                  </a:schemeClr>
                </a:solidFill>
              </a:defRPr>
            </a:lvl1pPr>
          </a:lstStyle>
          <a:p>
            <a:r>
              <a:rPr lang="en-US" dirty="0" smtClean="0"/>
              <a:t>©2016 PayPal Inc. Confidential and proprietary.</a:t>
            </a:r>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pPr/>
              <a:t>‹#›</a:t>
            </a:fld>
            <a:endParaRPr lang="en-US" dirty="0"/>
          </a:p>
        </p:txBody>
      </p:sp>
      <p:sp>
        <p:nvSpPr>
          <p:cNvPr id="2" name="Title 1"/>
          <p:cNvSpPr>
            <a:spLocks noGrp="1"/>
          </p:cNvSpPr>
          <p:nvPr>
            <p:ph type="title" hasCustomPrompt="1"/>
          </p:nvPr>
        </p:nvSpPr>
        <p:spPr>
          <a:xfrm>
            <a:off x="0" y="0"/>
            <a:ext cx="12188952" cy="1097280"/>
          </a:xfrm>
          <a:gradFill flip="none" rotWithShape="1">
            <a:gsLst>
              <a:gs pos="0">
                <a:schemeClr val="accent3">
                  <a:alpha val="90000"/>
                </a:schemeClr>
              </a:gs>
              <a:gs pos="88000">
                <a:schemeClr val="accent2">
                  <a:alpha val="90000"/>
                </a:schemeClr>
              </a:gs>
            </a:gsLst>
            <a:path path="circle">
              <a:fillToRect r="100000" b="100000"/>
            </a:path>
            <a:tileRect l="-100000" t="-100000"/>
          </a:gradFill>
        </p:spPr>
        <p:txBody>
          <a:bodyPr vert="horz" lIns="685800" tIns="0" rIns="0" bIns="0" rtlCol="0" anchor="ctr" anchorCtr="0"/>
          <a:lstStyle>
            <a:lvl1pPr>
              <a:defRPr lang="en-US" sz="4400" dirty="0">
                <a:solidFill>
                  <a:schemeClr val="bg1">
                    <a:alpha val="60000"/>
                  </a:schemeClr>
                </a:solidFill>
                <a:latin typeface="PayPal Sans Big Thin" panose="020B0403040504040204" pitchFamily="34" charset="0"/>
                <a:ea typeface="+mn-ea"/>
                <a:cs typeface="+mn-cs"/>
              </a:defRPr>
            </a:lvl1pPr>
          </a:lstStyle>
          <a:p>
            <a:pPr marL="0" lvl="0"/>
            <a:r>
              <a:rPr lang="en-US" dirty="0" smtClean="0"/>
              <a:t> </a:t>
            </a:r>
            <a:endParaRPr lang="en-US" dirty="0"/>
          </a:p>
        </p:txBody>
      </p:sp>
      <p:sp>
        <p:nvSpPr>
          <p:cNvPr id="4" name="Text Placeholder 3"/>
          <p:cNvSpPr>
            <a:spLocks noGrp="1"/>
          </p:cNvSpPr>
          <p:nvPr>
            <p:ph type="body" sz="quarter" idx="14" hasCustomPrompt="1"/>
          </p:nvPr>
        </p:nvSpPr>
        <p:spPr>
          <a:xfrm>
            <a:off x="613186" y="150813"/>
            <a:ext cx="11575766" cy="774700"/>
          </a:xfrm>
        </p:spPr>
        <p:txBody>
          <a:bodyPr/>
          <a:lstStyle>
            <a:lvl1pPr>
              <a:defRPr sz="4400">
                <a:solidFill>
                  <a:schemeClr val="bg1"/>
                </a:solidFill>
                <a:latin typeface="PayPal Sans Big Thin" panose="020B0403040504040204"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3931949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805">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Full Bleed Gradient">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3238" y="6352380"/>
            <a:ext cx="998537" cy="241639"/>
          </a:xfrm>
          <a:prstGeom prst="rect">
            <a:avLst/>
          </a:prstGeom>
          <a:noFill/>
        </p:spPr>
      </p:pic>
      <p:sp>
        <p:nvSpPr>
          <p:cNvPr id="8" name="Picture Placeholder 9"/>
          <p:cNvSpPr>
            <a:spLocks noGrp="1"/>
          </p:cNvSpPr>
          <p:nvPr>
            <p:ph type="pic" sz="quarter" idx="13" hasCustomPrompt="1"/>
          </p:nvPr>
        </p:nvSpPr>
        <p:spPr>
          <a:xfrm>
            <a:off x="0" y="0"/>
            <a:ext cx="12192000" cy="6858000"/>
          </a:xfrm>
        </p:spPr>
        <p:txBody>
          <a:bodyPr tIns="914400" anchor="ctr"/>
          <a:lstStyle>
            <a:lvl1pPr marL="0" indent="0" algn="ctr">
              <a:buNone/>
              <a:defRPr baseline="0">
                <a:solidFill>
                  <a:schemeClr val="bg1">
                    <a:alpha val="40000"/>
                  </a:schemeClr>
                </a:solidFill>
              </a:defRPr>
            </a:lvl1pPr>
          </a:lstStyle>
          <a:p>
            <a:r>
              <a:rPr lang="en-US" dirty="0" smtClean="0"/>
              <a:t>Click icon to insert image</a:t>
            </a:r>
            <a:endParaRPr lang="en-US" dirty="0"/>
          </a:p>
        </p:txBody>
      </p:sp>
      <p:sp>
        <p:nvSpPr>
          <p:cNvPr id="6" name="Footer Placeholder 5"/>
          <p:cNvSpPr>
            <a:spLocks noGrp="1"/>
          </p:cNvSpPr>
          <p:nvPr>
            <p:ph type="ftr" sz="quarter" idx="11"/>
          </p:nvPr>
        </p:nvSpPr>
        <p:spPr/>
        <p:txBody>
          <a:bodyPr/>
          <a:lstStyle>
            <a:lvl1pPr>
              <a:defRPr>
                <a:solidFill>
                  <a:schemeClr val="bg1">
                    <a:alpha val="60000"/>
                  </a:schemeClr>
                </a:solidFill>
              </a:defRPr>
            </a:lvl1pPr>
          </a:lstStyle>
          <a:p>
            <a:r>
              <a:rPr lang="en-US" dirty="0" smtClean="0"/>
              <a:t>©2016 PayPal Inc. Confidential and proprietary.</a:t>
            </a:r>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pPr/>
              <a:t>‹#›</a:t>
            </a:fld>
            <a:endParaRPr lang="en-US" dirty="0"/>
          </a:p>
        </p:txBody>
      </p:sp>
      <p:sp>
        <p:nvSpPr>
          <p:cNvPr id="2" name="Title 1"/>
          <p:cNvSpPr>
            <a:spLocks noGrp="1"/>
          </p:cNvSpPr>
          <p:nvPr>
            <p:ph type="title" hasCustomPrompt="1"/>
          </p:nvPr>
        </p:nvSpPr>
        <p:spPr>
          <a:xfrm>
            <a:off x="0" y="0"/>
            <a:ext cx="12188952" cy="1097280"/>
          </a:xfrm>
          <a:gradFill flip="none" rotWithShape="1">
            <a:gsLst>
              <a:gs pos="0">
                <a:schemeClr val="accent4">
                  <a:alpha val="90000"/>
                </a:schemeClr>
              </a:gs>
              <a:gs pos="88000">
                <a:schemeClr val="accent3">
                  <a:alpha val="90000"/>
                </a:schemeClr>
              </a:gs>
            </a:gsLst>
            <a:path path="circle">
              <a:fillToRect r="100000" b="100000"/>
            </a:path>
            <a:tileRect l="-100000" t="-100000"/>
          </a:gradFill>
        </p:spPr>
        <p:txBody>
          <a:bodyPr vert="horz" lIns="1664208" tIns="45720" rIns="0" bIns="283464" rtlCol="0" anchor="b"/>
          <a:lstStyle>
            <a:lvl1pPr>
              <a:defRPr lang="en-US" sz="800" dirty="0">
                <a:solidFill>
                  <a:schemeClr val="bg1">
                    <a:alpha val="60000"/>
                  </a:schemeClr>
                </a:solidFill>
                <a:latin typeface="+mn-lt"/>
                <a:ea typeface="+mn-ea"/>
                <a:cs typeface="+mn-cs"/>
              </a:defRPr>
            </a:lvl1pPr>
          </a:lstStyle>
          <a:p>
            <a:pPr marL="0" lvl="0"/>
            <a:r>
              <a:rPr lang="en-US" dirty="0" smtClean="0"/>
              <a:t> </a:t>
            </a:r>
            <a:endParaRPr lang="en-US" dirty="0"/>
          </a:p>
        </p:txBody>
      </p:sp>
      <p:sp>
        <p:nvSpPr>
          <p:cNvPr id="4" name="Text Placeholder 3"/>
          <p:cNvSpPr>
            <a:spLocks noGrp="1"/>
          </p:cNvSpPr>
          <p:nvPr>
            <p:ph type="body" sz="quarter" idx="14" hasCustomPrompt="1"/>
          </p:nvPr>
        </p:nvSpPr>
        <p:spPr>
          <a:xfrm>
            <a:off x="613186" y="150813"/>
            <a:ext cx="11575766" cy="774700"/>
          </a:xfrm>
        </p:spPr>
        <p:txBody>
          <a:bodyPr/>
          <a:lstStyle>
            <a:lvl1pPr>
              <a:defRPr sz="4400">
                <a:solidFill>
                  <a:schemeClr val="bg1"/>
                </a:solidFill>
                <a:latin typeface="PayPal Sans Big Thin" panose="020B0403040504040204"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2367076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805">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Full Bleed Gradient">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3238" y="6352380"/>
            <a:ext cx="998537" cy="241639"/>
          </a:xfrm>
          <a:prstGeom prst="rect">
            <a:avLst/>
          </a:prstGeom>
          <a:noFill/>
        </p:spPr>
      </p:pic>
      <p:sp>
        <p:nvSpPr>
          <p:cNvPr id="8" name="Picture Placeholder 9"/>
          <p:cNvSpPr>
            <a:spLocks noGrp="1"/>
          </p:cNvSpPr>
          <p:nvPr>
            <p:ph type="pic" sz="quarter" idx="13" hasCustomPrompt="1"/>
          </p:nvPr>
        </p:nvSpPr>
        <p:spPr>
          <a:xfrm>
            <a:off x="0" y="0"/>
            <a:ext cx="12192000" cy="6858000"/>
          </a:xfrm>
        </p:spPr>
        <p:txBody>
          <a:bodyPr tIns="914400" anchor="ctr"/>
          <a:lstStyle>
            <a:lvl1pPr marL="0" indent="0" algn="ctr">
              <a:buNone/>
              <a:defRPr baseline="0">
                <a:solidFill>
                  <a:schemeClr val="bg1">
                    <a:alpha val="40000"/>
                  </a:schemeClr>
                </a:solidFill>
              </a:defRPr>
            </a:lvl1pPr>
          </a:lstStyle>
          <a:p>
            <a:r>
              <a:rPr lang="en-US" dirty="0" smtClean="0"/>
              <a:t>Click icon to insert image</a:t>
            </a:r>
            <a:endParaRPr lang="en-US" dirty="0"/>
          </a:p>
        </p:txBody>
      </p:sp>
      <p:sp>
        <p:nvSpPr>
          <p:cNvPr id="6" name="Footer Placeholder 5"/>
          <p:cNvSpPr>
            <a:spLocks noGrp="1"/>
          </p:cNvSpPr>
          <p:nvPr>
            <p:ph type="ftr" sz="quarter" idx="11"/>
          </p:nvPr>
        </p:nvSpPr>
        <p:spPr/>
        <p:txBody>
          <a:bodyPr/>
          <a:lstStyle>
            <a:lvl1pPr>
              <a:defRPr>
                <a:solidFill>
                  <a:schemeClr val="bg1">
                    <a:alpha val="60000"/>
                  </a:schemeClr>
                </a:solidFill>
              </a:defRPr>
            </a:lvl1pPr>
          </a:lstStyle>
          <a:p>
            <a:r>
              <a:rPr lang="en-US" dirty="0" smtClean="0"/>
              <a:t>©2016 PayPal Inc. Confidential and proprietary.</a:t>
            </a:r>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pPr/>
              <a:t>‹#›</a:t>
            </a:fld>
            <a:endParaRPr lang="en-US" dirty="0"/>
          </a:p>
        </p:txBody>
      </p:sp>
      <p:sp>
        <p:nvSpPr>
          <p:cNvPr id="2" name="Title 1"/>
          <p:cNvSpPr>
            <a:spLocks noGrp="1"/>
          </p:cNvSpPr>
          <p:nvPr>
            <p:ph type="title" hasCustomPrompt="1"/>
          </p:nvPr>
        </p:nvSpPr>
        <p:spPr>
          <a:xfrm>
            <a:off x="0" y="0"/>
            <a:ext cx="12188952" cy="1097280"/>
          </a:xfrm>
          <a:gradFill flip="none" rotWithShape="1">
            <a:gsLst>
              <a:gs pos="0">
                <a:schemeClr val="accent5">
                  <a:alpha val="90000"/>
                </a:schemeClr>
              </a:gs>
              <a:gs pos="88000">
                <a:schemeClr val="accent4">
                  <a:alpha val="90000"/>
                </a:schemeClr>
              </a:gs>
            </a:gsLst>
            <a:path path="circle">
              <a:fillToRect r="100000" b="100000"/>
            </a:path>
            <a:tileRect l="-100000" t="-100000"/>
          </a:gradFill>
        </p:spPr>
        <p:txBody>
          <a:bodyPr vert="horz" lIns="1664208" tIns="45720" rIns="0" bIns="283464" rtlCol="0" anchor="b"/>
          <a:lstStyle>
            <a:lvl1pPr>
              <a:defRPr lang="en-US" sz="800" dirty="0">
                <a:solidFill>
                  <a:schemeClr val="bg1">
                    <a:alpha val="60000"/>
                  </a:schemeClr>
                </a:solidFill>
                <a:latin typeface="+mn-lt"/>
                <a:ea typeface="+mn-ea"/>
                <a:cs typeface="+mn-cs"/>
              </a:defRPr>
            </a:lvl1pPr>
          </a:lstStyle>
          <a:p>
            <a:pPr marL="0" lvl="0"/>
            <a:r>
              <a:rPr lang="en-US" dirty="0" smtClean="0"/>
              <a:t> </a:t>
            </a:r>
            <a:endParaRPr lang="en-US" dirty="0"/>
          </a:p>
        </p:txBody>
      </p:sp>
      <p:sp>
        <p:nvSpPr>
          <p:cNvPr id="4" name="Text Placeholder 3"/>
          <p:cNvSpPr>
            <a:spLocks noGrp="1"/>
          </p:cNvSpPr>
          <p:nvPr>
            <p:ph type="body" sz="quarter" idx="14" hasCustomPrompt="1"/>
          </p:nvPr>
        </p:nvSpPr>
        <p:spPr>
          <a:xfrm>
            <a:off x="613186" y="150813"/>
            <a:ext cx="11575766" cy="774700"/>
          </a:xfrm>
        </p:spPr>
        <p:txBody>
          <a:bodyPr/>
          <a:lstStyle>
            <a:lvl1pPr>
              <a:defRPr sz="4400">
                <a:solidFill>
                  <a:schemeClr val="bg1"/>
                </a:solidFill>
                <a:latin typeface="PayPal Sans Big Thin" panose="020B0403040504040204"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3082363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805">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_Full Bleed Gradient">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3238" y="6352380"/>
            <a:ext cx="998537" cy="241639"/>
          </a:xfrm>
          <a:prstGeom prst="rect">
            <a:avLst/>
          </a:prstGeom>
          <a:noFill/>
        </p:spPr>
      </p:pic>
      <p:sp>
        <p:nvSpPr>
          <p:cNvPr id="8" name="Picture Placeholder 9"/>
          <p:cNvSpPr>
            <a:spLocks noGrp="1"/>
          </p:cNvSpPr>
          <p:nvPr>
            <p:ph type="pic" sz="quarter" idx="13" hasCustomPrompt="1"/>
          </p:nvPr>
        </p:nvSpPr>
        <p:spPr>
          <a:xfrm>
            <a:off x="0" y="0"/>
            <a:ext cx="12192000" cy="6858000"/>
          </a:xfrm>
        </p:spPr>
        <p:txBody>
          <a:bodyPr tIns="914400" anchor="ctr"/>
          <a:lstStyle>
            <a:lvl1pPr marL="0" indent="0" algn="ctr">
              <a:buNone/>
              <a:defRPr baseline="0">
                <a:solidFill>
                  <a:schemeClr val="bg1">
                    <a:alpha val="40000"/>
                  </a:schemeClr>
                </a:solidFill>
              </a:defRPr>
            </a:lvl1pPr>
          </a:lstStyle>
          <a:p>
            <a:r>
              <a:rPr lang="en-US" dirty="0" smtClean="0"/>
              <a:t>Click icon to insert image</a:t>
            </a:r>
            <a:endParaRPr lang="en-US" dirty="0"/>
          </a:p>
        </p:txBody>
      </p:sp>
      <p:sp>
        <p:nvSpPr>
          <p:cNvPr id="6" name="Footer Placeholder 5"/>
          <p:cNvSpPr>
            <a:spLocks noGrp="1"/>
          </p:cNvSpPr>
          <p:nvPr>
            <p:ph type="ftr" sz="quarter" idx="11"/>
          </p:nvPr>
        </p:nvSpPr>
        <p:spPr/>
        <p:txBody>
          <a:bodyPr/>
          <a:lstStyle>
            <a:lvl1pPr>
              <a:defRPr>
                <a:solidFill>
                  <a:schemeClr val="bg1">
                    <a:alpha val="60000"/>
                  </a:schemeClr>
                </a:solidFill>
              </a:defRPr>
            </a:lvl1pPr>
          </a:lstStyle>
          <a:p>
            <a:r>
              <a:rPr lang="en-US" dirty="0" smtClean="0"/>
              <a:t>©2016 PayPal Inc. Confidential and proprietary.</a:t>
            </a:r>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pPr/>
              <a:t>‹#›</a:t>
            </a:fld>
            <a:endParaRPr lang="en-US" dirty="0"/>
          </a:p>
        </p:txBody>
      </p:sp>
      <p:sp>
        <p:nvSpPr>
          <p:cNvPr id="2" name="Title 1"/>
          <p:cNvSpPr>
            <a:spLocks noGrp="1"/>
          </p:cNvSpPr>
          <p:nvPr>
            <p:ph type="title" hasCustomPrompt="1"/>
          </p:nvPr>
        </p:nvSpPr>
        <p:spPr>
          <a:xfrm>
            <a:off x="0" y="0"/>
            <a:ext cx="12188952" cy="1097280"/>
          </a:xfrm>
          <a:gradFill flip="none" rotWithShape="1">
            <a:gsLst>
              <a:gs pos="0">
                <a:schemeClr val="accent6">
                  <a:alpha val="90000"/>
                </a:schemeClr>
              </a:gs>
              <a:gs pos="90000">
                <a:schemeClr val="accent1">
                  <a:alpha val="90000"/>
                </a:schemeClr>
              </a:gs>
            </a:gsLst>
            <a:path path="circle">
              <a:fillToRect r="100000" b="100000"/>
            </a:path>
            <a:tileRect l="-100000" t="-100000"/>
          </a:gradFill>
        </p:spPr>
        <p:txBody>
          <a:bodyPr vert="horz" lIns="1664208" tIns="45720" rIns="0" bIns="283464" rtlCol="0" anchor="b"/>
          <a:lstStyle>
            <a:lvl1pPr>
              <a:defRPr lang="en-US" sz="800" dirty="0">
                <a:solidFill>
                  <a:schemeClr val="bg1">
                    <a:alpha val="60000"/>
                  </a:schemeClr>
                </a:solidFill>
                <a:latin typeface="+mn-lt"/>
                <a:ea typeface="+mn-ea"/>
                <a:cs typeface="+mn-cs"/>
              </a:defRPr>
            </a:lvl1pPr>
          </a:lstStyle>
          <a:p>
            <a:pPr marL="0" lvl="0"/>
            <a:r>
              <a:rPr lang="en-US" dirty="0" smtClean="0"/>
              <a:t> </a:t>
            </a:r>
            <a:endParaRPr lang="en-US" dirty="0"/>
          </a:p>
        </p:txBody>
      </p:sp>
      <p:sp>
        <p:nvSpPr>
          <p:cNvPr id="4" name="Text Placeholder 3"/>
          <p:cNvSpPr>
            <a:spLocks noGrp="1"/>
          </p:cNvSpPr>
          <p:nvPr>
            <p:ph type="body" sz="quarter" idx="14" hasCustomPrompt="1"/>
          </p:nvPr>
        </p:nvSpPr>
        <p:spPr>
          <a:xfrm>
            <a:off x="613186" y="150813"/>
            <a:ext cx="11575766" cy="774700"/>
          </a:xfrm>
        </p:spPr>
        <p:txBody>
          <a:bodyPr/>
          <a:lstStyle>
            <a:lvl1pPr>
              <a:defRPr sz="4400">
                <a:solidFill>
                  <a:schemeClr val="bg1"/>
                </a:solidFill>
                <a:latin typeface="PayPal Sans Big Thin" panose="020B0403040504040204"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403533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805">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_Full Bleed Gradient">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3238" y="6352380"/>
            <a:ext cx="998537" cy="241639"/>
          </a:xfrm>
          <a:prstGeom prst="rect">
            <a:avLst/>
          </a:prstGeom>
          <a:noFill/>
        </p:spPr>
      </p:pic>
      <p:sp>
        <p:nvSpPr>
          <p:cNvPr id="8" name="Picture Placeholder 9"/>
          <p:cNvSpPr>
            <a:spLocks noGrp="1"/>
          </p:cNvSpPr>
          <p:nvPr>
            <p:ph type="pic" sz="quarter" idx="13" hasCustomPrompt="1"/>
          </p:nvPr>
        </p:nvSpPr>
        <p:spPr>
          <a:xfrm>
            <a:off x="0" y="0"/>
            <a:ext cx="12192000" cy="6858000"/>
          </a:xfrm>
        </p:spPr>
        <p:txBody>
          <a:bodyPr tIns="914400" anchor="ctr"/>
          <a:lstStyle>
            <a:lvl1pPr marL="0" indent="0" algn="ctr">
              <a:buNone/>
              <a:defRPr baseline="0">
                <a:solidFill>
                  <a:schemeClr val="bg1">
                    <a:alpha val="40000"/>
                  </a:schemeClr>
                </a:solidFill>
              </a:defRPr>
            </a:lvl1pPr>
          </a:lstStyle>
          <a:p>
            <a:r>
              <a:rPr lang="en-US" dirty="0" smtClean="0"/>
              <a:t>Click icon to insert image</a:t>
            </a:r>
            <a:endParaRPr lang="en-US" dirty="0"/>
          </a:p>
        </p:txBody>
      </p:sp>
      <p:sp>
        <p:nvSpPr>
          <p:cNvPr id="6" name="Footer Placeholder 5"/>
          <p:cNvSpPr>
            <a:spLocks noGrp="1"/>
          </p:cNvSpPr>
          <p:nvPr>
            <p:ph type="ftr" sz="quarter" idx="11"/>
          </p:nvPr>
        </p:nvSpPr>
        <p:spPr/>
        <p:txBody>
          <a:bodyPr/>
          <a:lstStyle>
            <a:lvl1pPr>
              <a:defRPr>
                <a:solidFill>
                  <a:schemeClr val="bg1">
                    <a:alpha val="60000"/>
                  </a:schemeClr>
                </a:solidFill>
              </a:defRPr>
            </a:lvl1pPr>
          </a:lstStyle>
          <a:p>
            <a:r>
              <a:rPr lang="en-US" dirty="0" smtClean="0"/>
              <a:t>©2016 PayPal Inc. Confidential and proprietary.</a:t>
            </a:r>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pPr/>
              <a:t>‹#›</a:t>
            </a:fld>
            <a:endParaRPr lang="en-US" dirty="0"/>
          </a:p>
        </p:txBody>
      </p:sp>
      <p:sp>
        <p:nvSpPr>
          <p:cNvPr id="2" name="Title 1"/>
          <p:cNvSpPr>
            <a:spLocks noGrp="1"/>
          </p:cNvSpPr>
          <p:nvPr>
            <p:ph type="title" hasCustomPrompt="1"/>
          </p:nvPr>
        </p:nvSpPr>
        <p:spPr>
          <a:xfrm>
            <a:off x="0" y="0"/>
            <a:ext cx="12188952" cy="1097280"/>
          </a:xfrm>
          <a:gradFill flip="none" rotWithShape="1">
            <a:gsLst>
              <a:gs pos="0">
                <a:schemeClr val="bg2">
                  <a:alpha val="90000"/>
                </a:schemeClr>
              </a:gs>
              <a:gs pos="90000">
                <a:schemeClr val="tx2">
                  <a:alpha val="90000"/>
                </a:schemeClr>
              </a:gs>
            </a:gsLst>
            <a:path path="circle">
              <a:fillToRect r="100000" b="100000"/>
            </a:path>
            <a:tileRect l="-100000" t="-100000"/>
          </a:gradFill>
        </p:spPr>
        <p:txBody>
          <a:bodyPr vert="horz" lIns="1664208" tIns="45720" rIns="0" bIns="283464" rtlCol="0" anchor="b"/>
          <a:lstStyle>
            <a:lvl1pPr>
              <a:defRPr lang="en-US" sz="800" dirty="0">
                <a:solidFill>
                  <a:schemeClr val="bg1">
                    <a:alpha val="60000"/>
                  </a:schemeClr>
                </a:solidFill>
                <a:latin typeface="+mn-lt"/>
                <a:ea typeface="+mn-ea"/>
                <a:cs typeface="+mn-cs"/>
              </a:defRPr>
            </a:lvl1pPr>
          </a:lstStyle>
          <a:p>
            <a:pPr marL="0" lvl="0"/>
            <a:r>
              <a:rPr lang="en-US" dirty="0" smtClean="0"/>
              <a:t> </a:t>
            </a:r>
            <a:endParaRPr lang="en-US" dirty="0"/>
          </a:p>
        </p:txBody>
      </p:sp>
      <p:sp>
        <p:nvSpPr>
          <p:cNvPr id="4" name="Text Placeholder 3"/>
          <p:cNvSpPr>
            <a:spLocks noGrp="1"/>
          </p:cNvSpPr>
          <p:nvPr>
            <p:ph type="body" sz="quarter" idx="14" hasCustomPrompt="1"/>
          </p:nvPr>
        </p:nvSpPr>
        <p:spPr>
          <a:xfrm>
            <a:off x="613186" y="150813"/>
            <a:ext cx="11575766" cy="774700"/>
          </a:xfrm>
        </p:spPr>
        <p:txBody>
          <a:bodyPr/>
          <a:lstStyle>
            <a:lvl1pPr>
              <a:defRPr sz="4400">
                <a:solidFill>
                  <a:schemeClr val="bg1"/>
                </a:solidFill>
                <a:latin typeface="PayPal Sans Big Thin" panose="020B0403040504040204"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3569390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805">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ue Gradient Overlay Imag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0" y="0"/>
            <a:ext cx="12192000" cy="6858000"/>
          </a:xfrm>
          <a:gradFill flip="none" rotWithShape="1">
            <a:gsLst>
              <a:gs pos="0">
                <a:schemeClr val="accent1">
                  <a:alpha val="90000"/>
                </a:schemeClr>
              </a:gs>
              <a:gs pos="88000">
                <a:srgbClr val="19468E">
                  <a:alpha val="90000"/>
                </a:srgbClr>
              </a:gs>
            </a:gsLst>
            <a:path path="circle">
              <a:fillToRect r="100000" b="100000"/>
            </a:path>
            <a:tileRect l="-100000" t="-100000"/>
          </a:gradFill>
        </p:spPr>
        <p:txBody>
          <a:bodyPr lIns="1664208" bIns="283464" anchor="b"/>
          <a:lstStyle>
            <a:lvl1pPr>
              <a:defRPr>
                <a:solidFill>
                  <a:schemeClr val="bg1">
                    <a:alpha val="60000"/>
                  </a:schemeClr>
                </a:solidFill>
              </a:defRPr>
            </a:lvl1pPr>
          </a:lstStyle>
          <a:p>
            <a:r>
              <a:rPr lang="en-US" dirty="0" smtClean="0"/>
              <a:t>©2016 PayPal Inc. Confidential and proprietary.</a:t>
            </a:r>
            <a:endParaRPr lang="en-US" dirty="0"/>
          </a:p>
        </p:txBody>
      </p:sp>
      <p:sp>
        <p:nvSpPr>
          <p:cNvPr id="10" name="Picture Placeholder 9"/>
          <p:cNvSpPr>
            <a:spLocks noGrp="1"/>
          </p:cNvSpPr>
          <p:nvPr>
            <p:ph type="pic" sz="quarter" idx="13" hasCustomPrompt="1"/>
          </p:nvPr>
        </p:nvSpPr>
        <p:spPr>
          <a:xfrm>
            <a:off x="0" y="0"/>
            <a:ext cx="12192000" cy="6858000"/>
          </a:xfrm>
        </p:spPr>
        <p:txBody>
          <a:bodyPr tIns="914400" anchor="ctr"/>
          <a:lstStyle>
            <a:lvl1pPr marL="0" indent="0" algn="ctr">
              <a:buNone/>
              <a:defRPr baseline="0">
                <a:solidFill>
                  <a:schemeClr val="bg1">
                    <a:alpha val="40000"/>
                  </a:schemeClr>
                </a:solidFill>
              </a:defRPr>
            </a:lvl1pPr>
          </a:lstStyle>
          <a:p>
            <a:r>
              <a:rPr lang="en-US" dirty="0" smtClean="0"/>
              <a:t>Click icon to insert image</a:t>
            </a:r>
            <a:endParaRPr lang="en-US" dirty="0"/>
          </a:p>
        </p:txBody>
      </p:sp>
      <p:sp>
        <p:nvSpPr>
          <p:cNvPr id="2" name="Title 1"/>
          <p:cNvSpPr>
            <a:spLocks noGrp="1"/>
          </p:cNvSpPr>
          <p:nvPr>
            <p:ph type="title"/>
          </p:nvPr>
        </p:nvSpPr>
        <p:spPr/>
        <p:txBody>
          <a:bodyPr/>
          <a:lstStyle>
            <a:lvl1pPr>
              <a:defRPr>
                <a:solidFill>
                  <a:schemeClr val="bg1"/>
                </a:solidFill>
              </a:defRPr>
            </a:lvl1pPr>
          </a:lstStyle>
          <a:p>
            <a:r>
              <a:rPr lang="en-US" dirty="0" smtClean="0"/>
              <a:t>Click to edit Master title style</a:t>
            </a:r>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pPr/>
              <a:t>‹#›</a:t>
            </a:fld>
            <a:endParaRPr lang="en-US" dirty="0"/>
          </a:p>
        </p:txBody>
      </p:sp>
      <p:sp>
        <p:nvSpPr>
          <p:cNvPr id="13" name="Text Placeholder 10"/>
          <p:cNvSpPr>
            <a:spLocks noGrp="1"/>
          </p:cNvSpPr>
          <p:nvPr>
            <p:ph type="body" sz="quarter" idx="14"/>
          </p:nvPr>
        </p:nvSpPr>
        <p:spPr>
          <a:xfrm>
            <a:off x="503238" y="851806"/>
            <a:ext cx="11188700" cy="479425"/>
          </a:xfrm>
        </p:spPr>
        <p:txBody>
          <a:bodyPr>
            <a:normAutofit/>
          </a:bodyPr>
          <a:lstStyle>
            <a:lvl1pPr marL="0" indent="0">
              <a:buNone/>
              <a:defRPr sz="2000">
                <a:solidFill>
                  <a:schemeClr val="bg1">
                    <a:alpha val="60000"/>
                  </a:schemeClr>
                </a:solidFill>
                <a:latin typeface="+mn-lt"/>
              </a:defRPr>
            </a:lvl1pPr>
          </a:lstStyle>
          <a:p>
            <a:pPr lvl="0"/>
            <a:r>
              <a:rPr lang="en-US" dirty="0" smtClean="0"/>
              <a:t>Click to edit Master text styles</a:t>
            </a:r>
          </a:p>
        </p:txBody>
      </p:sp>
      <p:grpSp>
        <p:nvGrpSpPr>
          <p:cNvPr id="8" name="Group 7"/>
          <p:cNvGrpSpPr/>
          <p:nvPr userDrawn="1"/>
        </p:nvGrpSpPr>
        <p:grpSpPr>
          <a:xfrm>
            <a:off x="503238" y="6350761"/>
            <a:ext cx="999330" cy="243258"/>
            <a:chOff x="842963" y="5748338"/>
            <a:chExt cx="1206499" cy="293687"/>
          </a:xfrm>
        </p:grpSpPr>
        <p:sp>
          <p:nvSpPr>
            <p:cNvPr id="9" name="Freeform 5"/>
            <p:cNvSpPr>
              <a:spLocks noEditPoints="1"/>
            </p:cNvSpPr>
            <p:nvPr userDrawn="1"/>
          </p:nvSpPr>
          <p:spPr bwMode="auto">
            <a:xfrm>
              <a:off x="1668463"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4 w 218"/>
                <a:gd name="T11" fmla="*/ 247 h 247"/>
                <a:gd name="T12" fmla="*/ 62 w 218"/>
                <a:gd name="T13" fmla="*/ 240 h 247"/>
                <a:gd name="T14" fmla="*/ 72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3" y="247"/>
                    <a:pt x="8" y="247"/>
                  </a:cubicBezTo>
                  <a:cubicBezTo>
                    <a:pt x="54" y="247"/>
                    <a:pt x="54" y="247"/>
                    <a:pt x="54" y="247"/>
                  </a:cubicBezTo>
                  <a:cubicBezTo>
                    <a:pt x="58" y="247"/>
                    <a:pt x="62" y="244"/>
                    <a:pt x="62" y="240"/>
                  </a:cubicBezTo>
                  <a:cubicBezTo>
                    <a:pt x="72" y="175"/>
                    <a:pt x="72" y="175"/>
                    <a:pt x="72" y="175"/>
                  </a:cubicBezTo>
                  <a:cubicBezTo>
                    <a:pt x="73" y="169"/>
                    <a:pt x="79" y="165"/>
                    <a:pt x="85" y="165"/>
                  </a:cubicBezTo>
                  <a:cubicBezTo>
                    <a:pt x="113" y="165"/>
                    <a:pt x="113" y="165"/>
                    <a:pt x="113" y="165"/>
                  </a:cubicBezTo>
                  <a:cubicBezTo>
                    <a:pt x="171"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8" y="64"/>
                    <a:pt x="150" y="72"/>
                    <a:pt x="148" y="8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p:cNvSpPr>
              <a:spLocks noEditPoints="1"/>
            </p:cNvSpPr>
            <p:nvPr userDrawn="1"/>
          </p:nvSpPr>
          <p:spPr bwMode="auto">
            <a:xfrm>
              <a:off x="1196975"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1 w 218"/>
                <a:gd name="T11" fmla="*/ 247 h 247"/>
                <a:gd name="T12" fmla="*/ 63 w 218"/>
                <a:gd name="T13" fmla="*/ 237 h 247"/>
                <a:gd name="T14" fmla="*/ 73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4" y="247"/>
                    <a:pt x="8" y="247"/>
                  </a:cubicBezTo>
                  <a:cubicBezTo>
                    <a:pt x="51" y="247"/>
                    <a:pt x="51" y="247"/>
                    <a:pt x="51" y="247"/>
                  </a:cubicBezTo>
                  <a:cubicBezTo>
                    <a:pt x="57" y="247"/>
                    <a:pt x="62" y="243"/>
                    <a:pt x="63" y="237"/>
                  </a:cubicBezTo>
                  <a:cubicBezTo>
                    <a:pt x="73" y="175"/>
                    <a:pt x="73" y="175"/>
                    <a:pt x="73" y="175"/>
                  </a:cubicBezTo>
                  <a:cubicBezTo>
                    <a:pt x="74" y="169"/>
                    <a:pt x="79" y="165"/>
                    <a:pt x="85" y="165"/>
                  </a:cubicBezTo>
                  <a:cubicBezTo>
                    <a:pt x="113" y="165"/>
                    <a:pt x="113" y="165"/>
                    <a:pt x="113" y="165"/>
                  </a:cubicBezTo>
                  <a:cubicBezTo>
                    <a:pt x="172"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9" y="64"/>
                    <a:pt x="150" y="72"/>
                    <a:pt x="148" y="8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noEditPoints="1"/>
            </p:cNvSpPr>
            <p:nvPr userDrawn="1"/>
          </p:nvSpPr>
          <p:spPr bwMode="auto">
            <a:xfrm>
              <a:off x="1344613" y="5872163"/>
              <a:ext cx="158750"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20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5 w 212"/>
                <a:gd name="T33" fmla="*/ 87 h 173"/>
                <a:gd name="T34" fmla="*/ 97 w 212"/>
                <a:gd name="T35" fmla="*/ 128 h 173"/>
                <a:gd name="T36" fmla="*/ 68 w 212"/>
                <a:gd name="T37" fmla="*/ 116 h 173"/>
                <a:gd name="T38" fmla="*/ 61 w 212"/>
                <a:gd name="T39" fmla="*/ 87 h 173"/>
                <a:gd name="T40" fmla="*/ 109 w 212"/>
                <a:gd name="T41" fmla="*/ 45 h 173"/>
                <a:gd name="T42" fmla="*/ 137 w 212"/>
                <a:gd name="T43" fmla="*/ 57 h 173"/>
                <a:gd name="T44" fmla="*/ 145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2" y="36"/>
                    <a:pt x="4" y="86"/>
                  </a:cubicBezTo>
                  <a:cubicBezTo>
                    <a:pt x="0" y="111"/>
                    <a:pt x="6" y="135"/>
                    <a:pt x="20" y="151"/>
                  </a:cubicBezTo>
                  <a:cubicBezTo>
                    <a:pt x="33"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9" y="4"/>
                    <a:pt x="204" y="4"/>
                  </a:cubicBezTo>
                  <a:close/>
                  <a:moveTo>
                    <a:pt x="145" y="87"/>
                  </a:moveTo>
                  <a:cubicBezTo>
                    <a:pt x="141" y="112"/>
                    <a:pt x="121" y="128"/>
                    <a:pt x="97" y="128"/>
                  </a:cubicBezTo>
                  <a:cubicBezTo>
                    <a:pt x="84" y="128"/>
                    <a:pt x="74" y="124"/>
                    <a:pt x="68" y="116"/>
                  </a:cubicBezTo>
                  <a:cubicBezTo>
                    <a:pt x="62" y="109"/>
                    <a:pt x="59" y="98"/>
                    <a:pt x="61" y="87"/>
                  </a:cubicBezTo>
                  <a:cubicBezTo>
                    <a:pt x="65" y="62"/>
                    <a:pt x="85" y="45"/>
                    <a:pt x="109" y="45"/>
                  </a:cubicBezTo>
                  <a:cubicBezTo>
                    <a:pt x="121" y="45"/>
                    <a:pt x="131" y="50"/>
                    <a:pt x="137" y="57"/>
                  </a:cubicBezTo>
                  <a:cubicBezTo>
                    <a:pt x="144" y="65"/>
                    <a:pt x="147" y="75"/>
                    <a:pt x="145" y="8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8"/>
            <p:cNvSpPr>
              <a:spLocks noEditPoints="1"/>
            </p:cNvSpPr>
            <p:nvPr userDrawn="1"/>
          </p:nvSpPr>
          <p:spPr bwMode="auto">
            <a:xfrm>
              <a:off x="1817688" y="5872163"/>
              <a:ext cx="157162"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19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4 w 212"/>
                <a:gd name="T33" fmla="*/ 87 h 173"/>
                <a:gd name="T34" fmla="*/ 96 w 212"/>
                <a:gd name="T35" fmla="*/ 128 h 173"/>
                <a:gd name="T36" fmla="*/ 68 w 212"/>
                <a:gd name="T37" fmla="*/ 116 h 173"/>
                <a:gd name="T38" fmla="*/ 61 w 212"/>
                <a:gd name="T39" fmla="*/ 87 h 173"/>
                <a:gd name="T40" fmla="*/ 109 w 212"/>
                <a:gd name="T41" fmla="*/ 45 h 173"/>
                <a:gd name="T42" fmla="*/ 137 w 212"/>
                <a:gd name="T43" fmla="*/ 57 h 173"/>
                <a:gd name="T44" fmla="*/ 144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1" y="36"/>
                    <a:pt x="4" y="86"/>
                  </a:cubicBezTo>
                  <a:cubicBezTo>
                    <a:pt x="0" y="111"/>
                    <a:pt x="5" y="135"/>
                    <a:pt x="19" y="151"/>
                  </a:cubicBezTo>
                  <a:cubicBezTo>
                    <a:pt x="32"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8" y="4"/>
                    <a:pt x="204" y="4"/>
                  </a:cubicBezTo>
                  <a:close/>
                  <a:moveTo>
                    <a:pt x="144" y="87"/>
                  </a:moveTo>
                  <a:cubicBezTo>
                    <a:pt x="140" y="112"/>
                    <a:pt x="121" y="128"/>
                    <a:pt x="96" y="128"/>
                  </a:cubicBezTo>
                  <a:cubicBezTo>
                    <a:pt x="84" y="128"/>
                    <a:pt x="74" y="124"/>
                    <a:pt x="68" y="116"/>
                  </a:cubicBezTo>
                  <a:cubicBezTo>
                    <a:pt x="61" y="109"/>
                    <a:pt x="59" y="98"/>
                    <a:pt x="61" y="87"/>
                  </a:cubicBezTo>
                  <a:cubicBezTo>
                    <a:pt x="65" y="62"/>
                    <a:pt x="85" y="45"/>
                    <a:pt x="109" y="45"/>
                  </a:cubicBezTo>
                  <a:cubicBezTo>
                    <a:pt x="121" y="45"/>
                    <a:pt x="131" y="50"/>
                    <a:pt x="137" y="57"/>
                  </a:cubicBezTo>
                  <a:cubicBezTo>
                    <a:pt x="144" y="65"/>
                    <a:pt x="146" y="75"/>
                    <a:pt x="144" y="8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1517650" y="5875338"/>
              <a:ext cx="155575" cy="166687"/>
            </a:xfrm>
            <a:custGeom>
              <a:avLst/>
              <a:gdLst>
                <a:gd name="T0" fmla="*/ 200 w 210"/>
                <a:gd name="T1" fmla="*/ 0 h 223"/>
                <a:gd name="T2" fmla="*/ 157 w 210"/>
                <a:gd name="T3" fmla="*/ 0 h 223"/>
                <a:gd name="T4" fmla="*/ 147 w 210"/>
                <a:gd name="T5" fmla="*/ 6 h 223"/>
                <a:gd name="T6" fmla="*/ 88 w 210"/>
                <a:gd name="T7" fmla="*/ 93 h 223"/>
                <a:gd name="T8" fmla="*/ 63 w 210"/>
                <a:gd name="T9" fmla="*/ 9 h 223"/>
                <a:gd name="T10" fmla="*/ 51 w 210"/>
                <a:gd name="T11" fmla="*/ 0 h 223"/>
                <a:gd name="T12" fmla="*/ 9 w 210"/>
                <a:gd name="T13" fmla="*/ 0 h 223"/>
                <a:gd name="T14" fmla="*/ 2 w 210"/>
                <a:gd name="T15" fmla="*/ 10 h 223"/>
                <a:gd name="T16" fmla="*/ 49 w 210"/>
                <a:gd name="T17" fmla="*/ 149 h 223"/>
                <a:gd name="T18" fmla="*/ 5 w 210"/>
                <a:gd name="T19" fmla="*/ 211 h 223"/>
                <a:gd name="T20" fmla="*/ 11 w 210"/>
                <a:gd name="T21" fmla="*/ 223 h 223"/>
                <a:gd name="T22" fmla="*/ 54 w 210"/>
                <a:gd name="T23" fmla="*/ 223 h 223"/>
                <a:gd name="T24" fmla="*/ 64 w 210"/>
                <a:gd name="T25" fmla="*/ 218 h 223"/>
                <a:gd name="T26" fmla="*/ 206 w 210"/>
                <a:gd name="T27" fmla="*/ 12 h 223"/>
                <a:gd name="T28" fmla="*/ 200 w 210"/>
                <a:gd name="T2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223">
                  <a:moveTo>
                    <a:pt x="200" y="0"/>
                  </a:moveTo>
                  <a:cubicBezTo>
                    <a:pt x="157" y="0"/>
                    <a:pt x="157" y="0"/>
                    <a:pt x="157" y="0"/>
                  </a:cubicBezTo>
                  <a:cubicBezTo>
                    <a:pt x="153" y="0"/>
                    <a:pt x="149" y="2"/>
                    <a:pt x="147" y="6"/>
                  </a:cubicBezTo>
                  <a:cubicBezTo>
                    <a:pt x="88" y="93"/>
                    <a:pt x="88" y="93"/>
                    <a:pt x="88" y="93"/>
                  </a:cubicBezTo>
                  <a:cubicBezTo>
                    <a:pt x="63" y="9"/>
                    <a:pt x="63" y="9"/>
                    <a:pt x="63" y="9"/>
                  </a:cubicBezTo>
                  <a:cubicBezTo>
                    <a:pt x="61" y="4"/>
                    <a:pt x="56" y="0"/>
                    <a:pt x="51" y="0"/>
                  </a:cubicBezTo>
                  <a:cubicBezTo>
                    <a:pt x="9" y="0"/>
                    <a:pt x="9" y="0"/>
                    <a:pt x="9" y="0"/>
                  </a:cubicBezTo>
                  <a:cubicBezTo>
                    <a:pt x="4" y="0"/>
                    <a:pt x="0" y="5"/>
                    <a:pt x="2" y="10"/>
                  </a:cubicBezTo>
                  <a:cubicBezTo>
                    <a:pt x="49" y="149"/>
                    <a:pt x="49" y="149"/>
                    <a:pt x="49" y="149"/>
                  </a:cubicBezTo>
                  <a:cubicBezTo>
                    <a:pt x="5" y="211"/>
                    <a:pt x="5" y="211"/>
                    <a:pt x="5" y="211"/>
                  </a:cubicBezTo>
                  <a:cubicBezTo>
                    <a:pt x="1" y="216"/>
                    <a:pt x="5" y="223"/>
                    <a:pt x="11" y="223"/>
                  </a:cubicBezTo>
                  <a:cubicBezTo>
                    <a:pt x="54" y="223"/>
                    <a:pt x="54" y="223"/>
                    <a:pt x="54" y="223"/>
                  </a:cubicBezTo>
                  <a:cubicBezTo>
                    <a:pt x="58" y="223"/>
                    <a:pt x="61" y="221"/>
                    <a:pt x="64" y="218"/>
                  </a:cubicBezTo>
                  <a:cubicBezTo>
                    <a:pt x="206" y="12"/>
                    <a:pt x="206" y="12"/>
                    <a:pt x="206" y="12"/>
                  </a:cubicBezTo>
                  <a:cubicBezTo>
                    <a:pt x="210" y="7"/>
                    <a:pt x="206" y="0"/>
                    <a:pt x="200"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1978025" y="5813425"/>
              <a:ext cx="71437" cy="185737"/>
            </a:xfrm>
            <a:custGeom>
              <a:avLst/>
              <a:gdLst>
                <a:gd name="T0" fmla="*/ 37 w 94"/>
                <a:gd name="T1" fmla="*/ 6 h 247"/>
                <a:gd name="T2" fmla="*/ 1 w 94"/>
                <a:gd name="T3" fmla="*/ 239 h 247"/>
                <a:gd name="T4" fmla="*/ 8 w 94"/>
                <a:gd name="T5" fmla="*/ 247 h 247"/>
                <a:gd name="T6" fmla="*/ 45 w 94"/>
                <a:gd name="T7" fmla="*/ 247 h 247"/>
                <a:gd name="T8" fmla="*/ 57 w 94"/>
                <a:gd name="T9" fmla="*/ 237 h 247"/>
                <a:gd name="T10" fmla="*/ 93 w 94"/>
                <a:gd name="T11" fmla="*/ 9 h 247"/>
                <a:gd name="T12" fmla="*/ 86 w 94"/>
                <a:gd name="T13" fmla="*/ 0 h 247"/>
                <a:gd name="T14" fmla="*/ 44 w 94"/>
                <a:gd name="T15" fmla="*/ 0 h 247"/>
                <a:gd name="T16" fmla="*/ 37 w 94"/>
                <a:gd name="T17" fmla="*/ 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7">
                  <a:moveTo>
                    <a:pt x="37" y="6"/>
                  </a:moveTo>
                  <a:cubicBezTo>
                    <a:pt x="1" y="239"/>
                    <a:pt x="1" y="239"/>
                    <a:pt x="1" y="239"/>
                  </a:cubicBezTo>
                  <a:cubicBezTo>
                    <a:pt x="0" y="243"/>
                    <a:pt x="3" y="247"/>
                    <a:pt x="8" y="247"/>
                  </a:cubicBezTo>
                  <a:cubicBezTo>
                    <a:pt x="45" y="247"/>
                    <a:pt x="45" y="247"/>
                    <a:pt x="45" y="247"/>
                  </a:cubicBezTo>
                  <a:cubicBezTo>
                    <a:pt x="51" y="247"/>
                    <a:pt x="56" y="243"/>
                    <a:pt x="57" y="237"/>
                  </a:cubicBezTo>
                  <a:cubicBezTo>
                    <a:pt x="93" y="9"/>
                    <a:pt x="93" y="9"/>
                    <a:pt x="93" y="9"/>
                  </a:cubicBezTo>
                  <a:cubicBezTo>
                    <a:pt x="94" y="4"/>
                    <a:pt x="90" y="0"/>
                    <a:pt x="86" y="0"/>
                  </a:cubicBezTo>
                  <a:cubicBezTo>
                    <a:pt x="44" y="0"/>
                    <a:pt x="44" y="0"/>
                    <a:pt x="44" y="0"/>
                  </a:cubicBezTo>
                  <a:cubicBezTo>
                    <a:pt x="41" y="0"/>
                    <a:pt x="38" y="3"/>
                    <a:pt x="37" y="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842963" y="5748338"/>
              <a:ext cx="250825" cy="293687"/>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842963" y="5748338"/>
              <a:ext cx="227012" cy="260350"/>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842963" y="5748338"/>
              <a:ext cx="227012" cy="260350"/>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064404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805"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rple Gradient Overlay Imag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0" y="0"/>
            <a:ext cx="12192000" cy="6858000"/>
          </a:xfrm>
          <a:gradFill flip="none" rotWithShape="1">
            <a:gsLst>
              <a:gs pos="0">
                <a:schemeClr val="accent3">
                  <a:alpha val="90000"/>
                </a:schemeClr>
              </a:gs>
              <a:gs pos="88000">
                <a:srgbClr val="19468E">
                  <a:alpha val="90000"/>
                </a:srgbClr>
              </a:gs>
            </a:gsLst>
            <a:path path="circle">
              <a:fillToRect r="100000" b="100000"/>
            </a:path>
            <a:tileRect l="-100000" t="-100000"/>
          </a:gradFill>
        </p:spPr>
        <p:txBody>
          <a:bodyPr vert="horz" lIns="1664208" tIns="45720" rIns="0" bIns="283464" rtlCol="0" anchor="b"/>
          <a:lstStyle>
            <a:lvl1pPr>
              <a:defRPr lang="en-US" smtClean="0">
                <a:solidFill>
                  <a:schemeClr val="bg1">
                    <a:alpha val="60000"/>
                  </a:schemeClr>
                </a:solidFill>
              </a:defRPr>
            </a:lvl1pPr>
          </a:lstStyle>
          <a:p>
            <a:r>
              <a:rPr lang="en-US" dirty="0" smtClean="0"/>
              <a:t>©2016 PayPal Inc. Confidential and proprietary.</a:t>
            </a:r>
            <a:endParaRPr lang="en-US" dirty="0"/>
          </a:p>
        </p:txBody>
      </p:sp>
      <p:sp>
        <p:nvSpPr>
          <p:cNvPr id="10" name="Picture Placeholder 9"/>
          <p:cNvSpPr>
            <a:spLocks noGrp="1"/>
          </p:cNvSpPr>
          <p:nvPr>
            <p:ph type="pic" sz="quarter" idx="13" hasCustomPrompt="1"/>
          </p:nvPr>
        </p:nvSpPr>
        <p:spPr>
          <a:xfrm>
            <a:off x="0" y="0"/>
            <a:ext cx="12192000" cy="6858000"/>
          </a:xfrm>
        </p:spPr>
        <p:txBody>
          <a:bodyPr tIns="914400" anchor="ctr"/>
          <a:lstStyle>
            <a:lvl1pPr marL="0" indent="0" algn="ctr">
              <a:buNone/>
              <a:defRPr baseline="0">
                <a:solidFill>
                  <a:schemeClr val="bg1">
                    <a:alpha val="40000"/>
                  </a:schemeClr>
                </a:solidFill>
              </a:defRPr>
            </a:lvl1pPr>
          </a:lstStyle>
          <a:p>
            <a:r>
              <a:rPr lang="en-US" dirty="0" smtClean="0"/>
              <a:t>Click icon to insert image</a:t>
            </a:r>
            <a:endParaRPr lang="en-US" dirty="0"/>
          </a:p>
        </p:txBody>
      </p:sp>
      <p:sp>
        <p:nvSpPr>
          <p:cNvPr id="2" name="Title 1"/>
          <p:cNvSpPr>
            <a:spLocks noGrp="1"/>
          </p:cNvSpPr>
          <p:nvPr>
            <p:ph type="title"/>
          </p:nvPr>
        </p:nvSpPr>
        <p:spPr/>
        <p:txBody>
          <a:bodyPr/>
          <a:lstStyle>
            <a:lvl1pPr>
              <a:defRPr>
                <a:solidFill>
                  <a:schemeClr val="bg1"/>
                </a:solidFill>
              </a:defRPr>
            </a:lvl1pPr>
          </a:lstStyle>
          <a:p>
            <a:r>
              <a:rPr lang="en-US" dirty="0" smtClean="0"/>
              <a:t>Click to edit Master title style</a:t>
            </a:r>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pPr/>
              <a:t>‹#›</a:t>
            </a:fld>
            <a:endParaRPr lang="en-US" dirty="0"/>
          </a:p>
        </p:txBody>
      </p:sp>
      <p:sp>
        <p:nvSpPr>
          <p:cNvPr id="13" name="Text Placeholder 10"/>
          <p:cNvSpPr>
            <a:spLocks noGrp="1"/>
          </p:cNvSpPr>
          <p:nvPr>
            <p:ph type="body" sz="quarter" idx="14"/>
          </p:nvPr>
        </p:nvSpPr>
        <p:spPr>
          <a:xfrm>
            <a:off x="503238" y="851806"/>
            <a:ext cx="11188700" cy="479425"/>
          </a:xfrm>
        </p:spPr>
        <p:txBody>
          <a:bodyPr>
            <a:normAutofit/>
          </a:bodyPr>
          <a:lstStyle>
            <a:lvl1pPr marL="0" indent="0">
              <a:buNone/>
              <a:defRPr sz="2000">
                <a:solidFill>
                  <a:schemeClr val="bg1">
                    <a:alpha val="60000"/>
                  </a:schemeClr>
                </a:solidFill>
                <a:latin typeface="+mn-lt"/>
              </a:defRPr>
            </a:lvl1pPr>
          </a:lstStyle>
          <a:p>
            <a:pPr lvl="0"/>
            <a:r>
              <a:rPr lang="en-US" dirty="0" smtClean="0"/>
              <a:t>Click to edit Master text styles</a:t>
            </a:r>
          </a:p>
        </p:txBody>
      </p:sp>
      <p:grpSp>
        <p:nvGrpSpPr>
          <p:cNvPr id="8" name="Group 7"/>
          <p:cNvGrpSpPr/>
          <p:nvPr userDrawn="1"/>
        </p:nvGrpSpPr>
        <p:grpSpPr>
          <a:xfrm>
            <a:off x="503238" y="6350761"/>
            <a:ext cx="999330" cy="243258"/>
            <a:chOff x="842963" y="5748338"/>
            <a:chExt cx="1206499" cy="293687"/>
          </a:xfrm>
        </p:grpSpPr>
        <p:sp>
          <p:nvSpPr>
            <p:cNvPr id="9" name="Freeform 5"/>
            <p:cNvSpPr>
              <a:spLocks noEditPoints="1"/>
            </p:cNvSpPr>
            <p:nvPr userDrawn="1"/>
          </p:nvSpPr>
          <p:spPr bwMode="auto">
            <a:xfrm>
              <a:off x="1668463"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4 w 218"/>
                <a:gd name="T11" fmla="*/ 247 h 247"/>
                <a:gd name="T12" fmla="*/ 62 w 218"/>
                <a:gd name="T13" fmla="*/ 240 h 247"/>
                <a:gd name="T14" fmla="*/ 72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3" y="247"/>
                    <a:pt x="8" y="247"/>
                  </a:cubicBezTo>
                  <a:cubicBezTo>
                    <a:pt x="54" y="247"/>
                    <a:pt x="54" y="247"/>
                    <a:pt x="54" y="247"/>
                  </a:cubicBezTo>
                  <a:cubicBezTo>
                    <a:pt x="58" y="247"/>
                    <a:pt x="62" y="244"/>
                    <a:pt x="62" y="240"/>
                  </a:cubicBezTo>
                  <a:cubicBezTo>
                    <a:pt x="72" y="175"/>
                    <a:pt x="72" y="175"/>
                    <a:pt x="72" y="175"/>
                  </a:cubicBezTo>
                  <a:cubicBezTo>
                    <a:pt x="73" y="169"/>
                    <a:pt x="79" y="165"/>
                    <a:pt x="85" y="165"/>
                  </a:cubicBezTo>
                  <a:cubicBezTo>
                    <a:pt x="113" y="165"/>
                    <a:pt x="113" y="165"/>
                    <a:pt x="113" y="165"/>
                  </a:cubicBezTo>
                  <a:cubicBezTo>
                    <a:pt x="171"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8" y="64"/>
                    <a:pt x="150" y="72"/>
                    <a:pt x="148" y="8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p:cNvSpPr>
              <a:spLocks noEditPoints="1"/>
            </p:cNvSpPr>
            <p:nvPr userDrawn="1"/>
          </p:nvSpPr>
          <p:spPr bwMode="auto">
            <a:xfrm>
              <a:off x="1196975"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1 w 218"/>
                <a:gd name="T11" fmla="*/ 247 h 247"/>
                <a:gd name="T12" fmla="*/ 63 w 218"/>
                <a:gd name="T13" fmla="*/ 237 h 247"/>
                <a:gd name="T14" fmla="*/ 73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4" y="247"/>
                    <a:pt x="8" y="247"/>
                  </a:cubicBezTo>
                  <a:cubicBezTo>
                    <a:pt x="51" y="247"/>
                    <a:pt x="51" y="247"/>
                    <a:pt x="51" y="247"/>
                  </a:cubicBezTo>
                  <a:cubicBezTo>
                    <a:pt x="57" y="247"/>
                    <a:pt x="62" y="243"/>
                    <a:pt x="63" y="237"/>
                  </a:cubicBezTo>
                  <a:cubicBezTo>
                    <a:pt x="73" y="175"/>
                    <a:pt x="73" y="175"/>
                    <a:pt x="73" y="175"/>
                  </a:cubicBezTo>
                  <a:cubicBezTo>
                    <a:pt x="74" y="169"/>
                    <a:pt x="79" y="165"/>
                    <a:pt x="85" y="165"/>
                  </a:cubicBezTo>
                  <a:cubicBezTo>
                    <a:pt x="113" y="165"/>
                    <a:pt x="113" y="165"/>
                    <a:pt x="113" y="165"/>
                  </a:cubicBezTo>
                  <a:cubicBezTo>
                    <a:pt x="172"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9" y="64"/>
                    <a:pt x="150" y="72"/>
                    <a:pt x="148" y="8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noEditPoints="1"/>
            </p:cNvSpPr>
            <p:nvPr userDrawn="1"/>
          </p:nvSpPr>
          <p:spPr bwMode="auto">
            <a:xfrm>
              <a:off x="1344613" y="5872163"/>
              <a:ext cx="158750"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20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5 w 212"/>
                <a:gd name="T33" fmla="*/ 87 h 173"/>
                <a:gd name="T34" fmla="*/ 97 w 212"/>
                <a:gd name="T35" fmla="*/ 128 h 173"/>
                <a:gd name="T36" fmla="*/ 68 w 212"/>
                <a:gd name="T37" fmla="*/ 116 h 173"/>
                <a:gd name="T38" fmla="*/ 61 w 212"/>
                <a:gd name="T39" fmla="*/ 87 h 173"/>
                <a:gd name="T40" fmla="*/ 109 w 212"/>
                <a:gd name="T41" fmla="*/ 45 h 173"/>
                <a:gd name="T42" fmla="*/ 137 w 212"/>
                <a:gd name="T43" fmla="*/ 57 h 173"/>
                <a:gd name="T44" fmla="*/ 145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2" y="36"/>
                    <a:pt x="4" y="86"/>
                  </a:cubicBezTo>
                  <a:cubicBezTo>
                    <a:pt x="0" y="111"/>
                    <a:pt x="6" y="135"/>
                    <a:pt x="20" y="151"/>
                  </a:cubicBezTo>
                  <a:cubicBezTo>
                    <a:pt x="33"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9" y="4"/>
                    <a:pt x="204" y="4"/>
                  </a:cubicBezTo>
                  <a:close/>
                  <a:moveTo>
                    <a:pt x="145" y="87"/>
                  </a:moveTo>
                  <a:cubicBezTo>
                    <a:pt x="141" y="112"/>
                    <a:pt x="121" y="128"/>
                    <a:pt x="97" y="128"/>
                  </a:cubicBezTo>
                  <a:cubicBezTo>
                    <a:pt x="84" y="128"/>
                    <a:pt x="74" y="124"/>
                    <a:pt x="68" y="116"/>
                  </a:cubicBezTo>
                  <a:cubicBezTo>
                    <a:pt x="62" y="109"/>
                    <a:pt x="59" y="98"/>
                    <a:pt x="61" y="87"/>
                  </a:cubicBezTo>
                  <a:cubicBezTo>
                    <a:pt x="65" y="62"/>
                    <a:pt x="85" y="45"/>
                    <a:pt x="109" y="45"/>
                  </a:cubicBezTo>
                  <a:cubicBezTo>
                    <a:pt x="121" y="45"/>
                    <a:pt x="131" y="50"/>
                    <a:pt x="137" y="57"/>
                  </a:cubicBezTo>
                  <a:cubicBezTo>
                    <a:pt x="144" y="65"/>
                    <a:pt x="147" y="75"/>
                    <a:pt x="145" y="8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8"/>
            <p:cNvSpPr>
              <a:spLocks noEditPoints="1"/>
            </p:cNvSpPr>
            <p:nvPr userDrawn="1"/>
          </p:nvSpPr>
          <p:spPr bwMode="auto">
            <a:xfrm>
              <a:off x="1817688" y="5872163"/>
              <a:ext cx="157162"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19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4 w 212"/>
                <a:gd name="T33" fmla="*/ 87 h 173"/>
                <a:gd name="T34" fmla="*/ 96 w 212"/>
                <a:gd name="T35" fmla="*/ 128 h 173"/>
                <a:gd name="T36" fmla="*/ 68 w 212"/>
                <a:gd name="T37" fmla="*/ 116 h 173"/>
                <a:gd name="T38" fmla="*/ 61 w 212"/>
                <a:gd name="T39" fmla="*/ 87 h 173"/>
                <a:gd name="T40" fmla="*/ 109 w 212"/>
                <a:gd name="T41" fmla="*/ 45 h 173"/>
                <a:gd name="T42" fmla="*/ 137 w 212"/>
                <a:gd name="T43" fmla="*/ 57 h 173"/>
                <a:gd name="T44" fmla="*/ 144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1" y="36"/>
                    <a:pt x="4" y="86"/>
                  </a:cubicBezTo>
                  <a:cubicBezTo>
                    <a:pt x="0" y="111"/>
                    <a:pt x="5" y="135"/>
                    <a:pt x="19" y="151"/>
                  </a:cubicBezTo>
                  <a:cubicBezTo>
                    <a:pt x="32"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8" y="4"/>
                    <a:pt x="204" y="4"/>
                  </a:cubicBezTo>
                  <a:close/>
                  <a:moveTo>
                    <a:pt x="144" y="87"/>
                  </a:moveTo>
                  <a:cubicBezTo>
                    <a:pt x="140" y="112"/>
                    <a:pt x="121" y="128"/>
                    <a:pt x="96" y="128"/>
                  </a:cubicBezTo>
                  <a:cubicBezTo>
                    <a:pt x="84" y="128"/>
                    <a:pt x="74" y="124"/>
                    <a:pt x="68" y="116"/>
                  </a:cubicBezTo>
                  <a:cubicBezTo>
                    <a:pt x="61" y="109"/>
                    <a:pt x="59" y="98"/>
                    <a:pt x="61" y="87"/>
                  </a:cubicBezTo>
                  <a:cubicBezTo>
                    <a:pt x="65" y="62"/>
                    <a:pt x="85" y="45"/>
                    <a:pt x="109" y="45"/>
                  </a:cubicBezTo>
                  <a:cubicBezTo>
                    <a:pt x="121" y="45"/>
                    <a:pt x="131" y="50"/>
                    <a:pt x="137" y="57"/>
                  </a:cubicBezTo>
                  <a:cubicBezTo>
                    <a:pt x="144" y="65"/>
                    <a:pt x="146" y="75"/>
                    <a:pt x="144" y="8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1517650" y="5875338"/>
              <a:ext cx="155575" cy="166687"/>
            </a:xfrm>
            <a:custGeom>
              <a:avLst/>
              <a:gdLst>
                <a:gd name="T0" fmla="*/ 200 w 210"/>
                <a:gd name="T1" fmla="*/ 0 h 223"/>
                <a:gd name="T2" fmla="*/ 157 w 210"/>
                <a:gd name="T3" fmla="*/ 0 h 223"/>
                <a:gd name="T4" fmla="*/ 147 w 210"/>
                <a:gd name="T5" fmla="*/ 6 h 223"/>
                <a:gd name="T6" fmla="*/ 88 w 210"/>
                <a:gd name="T7" fmla="*/ 93 h 223"/>
                <a:gd name="T8" fmla="*/ 63 w 210"/>
                <a:gd name="T9" fmla="*/ 9 h 223"/>
                <a:gd name="T10" fmla="*/ 51 w 210"/>
                <a:gd name="T11" fmla="*/ 0 h 223"/>
                <a:gd name="T12" fmla="*/ 9 w 210"/>
                <a:gd name="T13" fmla="*/ 0 h 223"/>
                <a:gd name="T14" fmla="*/ 2 w 210"/>
                <a:gd name="T15" fmla="*/ 10 h 223"/>
                <a:gd name="T16" fmla="*/ 49 w 210"/>
                <a:gd name="T17" fmla="*/ 149 h 223"/>
                <a:gd name="T18" fmla="*/ 5 w 210"/>
                <a:gd name="T19" fmla="*/ 211 h 223"/>
                <a:gd name="T20" fmla="*/ 11 w 210"/>
                <a:gd name="T21" fmla="*/ 223 h 223"/>
                <a:gd name="T22" fmla="*/ 54 w 210"/>
                <a:gd name="T23" fmla="*/ 223 h 223"/>
                <a:gd name="T24" fmla="*/ 64 w 210"/>
                <a:gd name="T25" fmla="*/ 218 h 223"/>
                <a:gd name="T26" fmla="*/ 206 w 210"/>
                <a:gd name="T27" fmla="*/ 12 h 223"/>
                <a:gd name="T28" fmla="*/ 200 w 210"/>
                <a:gd name="T2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223">
                  <a:moveTo>
                    <a:pt x="200" y="0"/>
                  </a:moveTo>
                  <a:cubicBezTo>
                    <a:pt x="157" y="0"/>
                    <a:pt x="157" y="0"/>
                    <a:pt x="157" y="0"/>
                  </a:cubicBezTo>
                  <a:cubicBezTo>
                    <a:pt x="153" y="0"/>
                    <a:pt x="149" y="2"/>
                    <a:pt x="147" y="6"/>
                  </a:cubicBezTo>
                  <a:cubicBezTo>
                    <a:pt x="88" y="93"/>
                    <a:pt x="88" y="93"/>
                    <a:pt x="88" y="93"/>
                  </a:cubicBezTo>
                  <a:cubicBezTo>
                    <a:pt x="63" y="9"/>
                    <a:pt x="63" y="9"/>
                    <a:pt x="63" y="9"/>
                  </a:cubicBezTo>
                  <a:cubicBezTo>
                    <a:pt x="61" y="4"/>
                    <a:pt x="56" y="0"/>
                    <a:pt x="51" y="0"/>
                  </a:cubicBezTo>
                  <a:cubicBezTo>
                    <a:pt x="9" y="0"/>
                    <a:pt x="9" y="0"/>
                    <a:pt x="9" y="0"/>
                  </a:cubicBezTo>
                  <a:cubicBezTo>
                    <a:pt x="4" y="0"/>
                    <a:pt x="0" y="5"/>
                    <a:pt x="2" y="10"/>
                  </a:cubicBezTo>
                  <a:cubicBezTo>
                    <a:pt x="49" y="149"/>
                    <a:pt x="49" y="149"/>
                    <a:pt x="49" y="149"/>
                  </a:cubicBezTo>
                  <a:cubicBezTo>
                    <a:pt x="5" y="211"/>
                    <a:pt x="5" y="211"/>
                    <a:pt x="5" y="211"/>
                  </a:cubicBezTo>
                  <a:cubicBezTo>
                    <a:pt x="1" y="216"/>
                    <a:pt x="5" y="223"/>
                    <a:pt x="11" y="223"/>
                  </a:cubicBezTo>
                  <a:cubicBezTo>
                    <a:pt x="54" y="223"/>
                    <a:pt x="54" y="223"/>
                    <a:pt x="54" y="223"/>
                  </a:cubicBezTo>
                  <a:cubicBezTo>
                    <a:pt x="58" y="223"/>
                    <a:pt x="61" y="221"/>
                    <a:pt x="64" y="218"/>
                  </a:cubicBezTo>
                  <a:cubicBezTo>
                    <a:pt x="206" y="12"/>
                    <a:pt x="206" y="12"/>
                    <a:pt x="206" y="12"/>
                  </a:cubicBezTo>
                  <a:cubicBezTo>
                    <a:pt x="210" y="7"/>
                    <a:pt x="206" y="0"/>
                    <a:pt x="200"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1978025" y="5813425"/>
              <a:ext cx="71437" cy="185737"/>
            </a:xfrm>
            <a:custGeom>
              <a:avLst/>
              <a:gdLst>
                <a:gd name="T0" fmla="*/ 37 w 94"/>
                <a:gd name="T1" fmla="*/ 6 h 247"/>
                <a:gd name="T2" fmla="*/ 1 w 94"/>
                <a:gd name="T3" fmla="*/ 239 h 247"/>
                <a:gd name="T4" fmla="*/ 8 w 94"/>
                <a:gd name="T5" fmla="*/ 247 h 247"/>
                <a:gd name="T6" fmla="*/ 45 w 94"/>
                <a:gd name="T7" fmla="*/ 247 h 247"/>
                <a:gd name="T8" fmla="*/ 57 w 94"/>
                <a:gd name="T9" fmla="*/ 237 h 247"/>
                <a:gd name="T10" fmla="*/ 93 w 94"/>
                <a:gd name="T11" fmla="*/ 9 h 247"/>
                <a:gd name="T12" fmla="*/ 86 w 94"/>
                <a:gd name="T13" fmla="*/ 0 h 247"/>
                <a:gd name="T14" fmla="*/ 44 w 94"/>
                <a:gd name="T15" fmla="*/ 0 h 247"/>
                <a:gd name="T16" fmla="*/ 37 w 94"/>
                <a:gd name="T17" fmla="*/ 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7">
                  <a:moveTo>
                    <a:pt x="37" y="6"/>
                  </a:moveTo>
                  <a:cubicBezTo>
                    <a:pt x="1" y="239"/>
                    <a:pt x="1" y="239"/>
                    <a:pt x="1" y="239"/>
                  </a:cubicBezTo>
                  <a:cubicBezTo>
                    <a:pt x="0" y="243"/>
                    <a:pt x="3" y="247"/>
                    <a:pt x="8" y="247"/>
                  </a:cubicBezTo>
                  <a:cubicBezTo>
                    <a:pt x="45" y="247"/>
                    <a:pt x="45" y="247"/>
                    <a:pt x="45" y="247"/>
                  </a:cubicBezTo>
                  <a:cubicBezTo>
                    <a:pt x="51" y="247"/>
                    <a:pt x="56" y="243"/>
                    <a:pt x="57" y="237"/>
                  </a:cubicBezTo>
                  <a:cubicBezTo>
                    <a:pt x="93" y="9"/>
                    <a:pt x="93" y="9"/>
                    <a:pt x="93" y="9"/>
                  </a:cubicBezTo>
                  <a:cubicBezTo>
                    <a:pt x="94" y="4"/>
                    <a:pt x="90" y="0"/>
                    <a:pt x="86" y="0"/>
                  </a:cubicBezTo>
                  <a:cubicBezTo>
                    <a:pt x="44" y="0"/>
                    <a:pt x="44" y="0"/>
                    <a:pt x="44" y="0"/>
                  </a:cubicBezTo>
                  <a:cubicBezTo>
                    <a:pt x="41" y="0"/>
                    <a:pt x="38" y="3"/>
                    <a:pt x="37" y="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842963" y="5748338"/>
              <a:ext cx="250825" cy="293687"/>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842963" y="5748338"/>
              <a:ext cx="227012" cy="260350"/>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842963" y="5748338"/>
              <a:ext cx="227012" cy="260350"/>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387580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805">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ink Gradient Overlay Imag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0" y="0"/>
            <a:ext cx="12192000" cy="6858000"/>
          </a:xfrm>
          <a:gradFill flip="none" rotWithShape="1">
            <a:gsLst>
              <a:gs pos="0">
                <a:schemeClr val="accent4"/>
              </a:gs>
              <a:gs pos="88000">
                <a:schemeClr val="accent3"/>
              </a:gs>
            </a:gsLst>
            <a:path path="circle">
              <a:fillToRect r="100000" b="100000"/>
            </a:path>
            <a:tileRect l="-100000" t="-100000"/>
          </a:gradFill>
        </p:spPr>
        <p:txBody>
          <a:bodyPr vert="horz" lIns="1664208" tIns="45720" rIns="0" bIns="283464" rtlCol="0" anchor="b"/>
          <a:lstStyle>
            <a:lvl1pPr>
              <a:defRPr lang="en-US" smtClean="0">
                <a:solidFill>
                  <a:schemeClr val="bg1">
                    <a:alpha val="60000"/>
                  </a:schemeClr>
                </a:solidFill>
              </a:defRPr>
            </a:lvl1pPr>
          </a:lstStyle>
          <a:p>
            <a:r>
              <a:rPr lang="en-US" dirty="0" smtClean="0"/>
              <a:t>©2016 PayPal Inc. Confidential and proprietary.</a:t>
            </a:r>
            <a:endParaRPr lang="en-US" dirty="0"/>
          </a:p>
        </p:txBody>
      </p:sp>
      <p:sp>
        <p:nvSpPr>
          <p:cNvPr id="10" name="Picture Placeholder 9"/>
          <p:cNvSpPr>
            <a:spLocks noGrp="1"/>
          </p:cNvSpPr>
          <p:nvPr>
            <p:ph type="pic" sz="quarter" idx="13" hasCustomPrompt="1"/>
          </p:nvPr>
        </p:nvSpPr>
        <p:spPr>
          <a:xfrm>
            <a:off x="0" y="0"/>
            <a:ext cx="12192000" cy="6858000"/>
          </a:xfrm>
        </p:spPr>
        <p:txBody>
          <a:bodyPr tIns="914400" anchor="ctr"/>
          <a:lstStyle>
            <a:lvl1pPr marL="0" indent="0" algn="ctr">
              <a:buNone/>
              <a:defRPr baseline="0">
                <a:solidFill>
                  <a:schemeClr val="bg1">
                    <a:alpha val="40000"/>
                  </a:schemeClr>
                </a:solidFill>
              </a:defRPr>
            </a:lvl1pPr>
          </a:lstStyle>
          <a:p>
            <a:r>
              <a:rPr lang="en-US" dirty="0" smtClean="0"/>
              <a:t>Click icon to insert image</a:t>
            </a:r>
            <a:endParaRPr lang="en-US" dirty="0"/>
          </a:p>
        </p:txBody>
      </p:sp>
      <p:sp>
        <p:nvSpPr>
          <p:cNvPr id="2" name="Title 1"/>
          <p:cNvSpPr>
            <a:spLocks noGrp="1"/>
          </p:cNvSpPr>
          <p:nvPr>
            <p:ph type="title"/>
          </p:nvPr>
        </p:nvSpPr>
        <p:spPr/>
        <p:txBody>
          <a:bodyPr/>
          <a:lstStyle>
            <a:lvl1pPr>
              <a:defRPr>
                <a:solidFill>
                  <a:schemeClr val="bg1"/>
                </a:solidFill>
              </a:defRPr>
            </a:lvl1pPr>
          </a:lstStyle>
          <a:p>
            <a:r>
              <a:rPr lang="en-US" dirty="0" smtClean="0"/>
              <a:t>Click to edit Master title style</a:t>
            </a:r>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pPr/>
              <a:t>‹#›</a:t>
            </a:fld>
            <a:endParaRPr lang="en-US" dirty="0"/>
          </a:p>
        </p:txBody>
      </p:sp>
      <p:sp>
        <p:nvSpPr>
          <p:cNvPr id="13" name="Text Placeholder 10"/>
          <p:cNvSpPr>
            <a:spLocks noGrp="1"/>
          </p:cNvSpPr>
          <p:nvPr>
            <p:ph type="body" sz="quarter" idx="14"/>
          </p:nvPr>
        </p:nvSpPr>
        <p:spPr>
          <a:xfrm>
            <a:off x="503238" y="851806"/>
            <a:ext cx="11188700" cy="479425"/>
          </a:xfrm>
        </p:spPr>
        <p:txBody>
          <a:bodyPr>
            <a:normAutofit/>
          </a:bodyPr>
          <a:lstStyle>
            <a:lvl1pPr marL="0" indent="0">
              <a:buNone/>
              <a:defRPr sz="2000">
                <a:solidFill>
                  <a:schemeClr val="bg1">
                    <a:alpha val="60000"/>
                  </a:schemeClr>
                </a:solidFill>
                <a:latin typeface="+mn-lt"/>
              </a:defRPr>
            </a:lvl1pPr>
          </a:lstStyle>
          <a:p>
            <a:pPr lvl="0"/>
            <a:r>
              <a:rPr lang="en-US" dirty="0" smtClean="0"/>
              <a:t>Click to edit Master text styles</a:t>
            </a:r>
          </a:p>
        </p:txBody>
      </p:sp>
      <p:grpSp>
        <p:nvGrpSpPr>
          <p:cNvPr id="8" name="Group 7"/>
          <p:cNvGrpSpPr/>
          <p:nvPr userDrawn="1"/>
        </p:nvGrpSpPr>
        <p:grpSpPr>
          <a:xfrm>
            <a:off x="503238" y="6350761"/>
            <a:ext cx="999330" cy="243258"/>
            <a:chOff x="842963" y="5748338"/>
            <a:chExt cx="1206499" cy="293687"/>
          </a:xfrm>
        </p:grpSpPr>
        <p:sp>
          <p:nvSpPr>
            <p:cNvPr id="9" name="Freeform 5"/>
            <p:cNvSpPr>
              <a:spLocks noEditPoints="1"/>
            </p:cNvSpPr>
            <p:nvPr userDrawn="1"/>
          </p:nvSpPr>
          <p:spPr bwMode="auto">
            <a:xfrm>
              <a:off x="1668463"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4 w 218"/>
                <a:gd name="T11" fmla="*/ 247 h 247"/>
                <a:gd name="T12" fmla="*/ 62 w 218"/>
                <a:gd name="T13" fmla="*/ 240 h 247"/>
                <a:gd name="T14" fmla="*/ 72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3" y="247"/>
                    <a:pt x="8" y="247"/>
                  </a:cubicBezTo>
                  <a:cubicBezTo>
                    <a:pt x="54" y="247"/>
                    <a:pt x="54" y="247"/>
                    <a:pt x="54" y="247"/>
                  </a:cubicBezTo>
                  <a:cubicBezTo>
                    <a:pt x="58" y="247"/>
                    <a:pt x="62" y="244"/>
                    <a:pt x="62" y="240"/>
                  </a:cubicBezTo>
                  <a:cubicBezTo>
                    <a:pt x="72" y="175"/>
                    <a:pt x="72" y="175"/>
                    <a:pt x="72" y="175"/>
                  </a:cubicBezTo>
                  <a:cubicBezTo>
                    <a:pt x="73" y="169"/>
                    <a:pt x="79" y="165"/>
                    <a:pt x="85" y="165"/>
                  </a:cubicBezTo>
                  <a:cubicBezTo>
                    <a:pt x="113" y="165"/>
                    <a:pt x="113" y="165"/>
                    <a:pt x="113" y="165"/>
                  </a:cubicBezTo>
                  <a:cubicBezTo>
                    <a:pt x="171"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8" y="64"/>
                    <a:pt x="150" y="72"/>
                    <a:pt x="148" y="8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p:cNvSpPr>
              <a:spLocks noEditPoints="1"/>
            </p:cNvSpPr>
            <p:nvPr userDrawn="1"/>
          </p:nvSpPr>
          <p:spPr bwMode="auto">
            <a:xfrm>
              <a:off x="1196975"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1 w 218"/>
                <a:gd name="T11" fmla="*/ 247 h 247"/>
                <a:gd name="T12" fmla="*/ 63 w 218"/>
                <a:gd name="T13" fmla="*/ 237 h 247"/>
                <a:gd name="T14" fmla="*/ 73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4" y="247"/>
                    <a:pt x="8" y="247"/>
                  </a:cubicBezTo>
                  <a:cubicBezTo>
                    <a:pt x="51" y="247"/>
                    <a:pt x="51" y="247"/>
                    <a:pt x="51" y="247"/>
                  </a:cubicBezTo>
                  <a:cubicBezTo>
                    <a:pt x="57" y="247"/>
                    <a:pt x="62" y="243"/>
                    <a:pt x="63" y="237"/>
                  </a:cubicBezTo>
                  <a:cubicBezTo>
                    <a:pt x="73" y="175"/>
                    <a:pt x="73" y="175"/>
                    <a:pt x="73" y="175"/>
                  </a:cubicBezTo>
                  <a:cubicBezTo>
                    <a:pt x="74" y="169"/>
                    <a:pt x="79" y="165"/>
                    <a:pt x="85" y="165"/>
                  </a:cubicBezTo>
                  <a:cubicBezTo>
                    <a:pt x="113" y="165"/>
                    <a:pt x="113" y="165"/>
                    <a:pt x="113" y="165"/>
                  </a:cubicBezTo>
                  <a:cubicBezTo>
                    <a:pt x="172"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9" y="64"/>
                    <a:pt x="150" y="72"/>
                    <a:pt x="148" y="8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noEditPoints="1"/>
            </p:cNvSpPr>
            <p:nvPr userDrawn="1"/>
          </p:nvSpPr>
          <p:spPr bwMode="auto">
            <a:xfrm>
              <a:off x="1344613" y="5872163"/>
              <a:ext cx="158750"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20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5 w 212"/>
                <a:gd name="T33" fmla="*/ 87 h 173"/>
                <a:gd name="T34" fmla="*/ 97 w 212"/>
                <a:gd name="T35" fmla="*/ 128 h 173"/>
                <a:gd name="T36" fmla="*/ 68 w 212"/>
                <a:gd name="T37" fmla="*/ 116 h 173"/>
                <a:gd name="T38" fmla="*/ 61 w 212"/>
                <a:gd name="T39" fmla="*/ 87 h 173"/>
                <a:gd name="T40" fmla="*/ 109 w 212"/>
                <a:gd name="T41" fmla="*/ 45 h 173"/>
                <a:gd name="T42" fmla="*/ 137 w 212"/>
                <a:gd name="T43" fmla="*/ 57 h 173"/>
                <a:gd name="T44" fmla="*/ 145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2" y="36"/>
                    <a:pt x="4" y="86"/>
                  </a:cubicBezTo>
                  <a:cubicBezTo>
                    <a:pt x="0" y="111"/>
                    <a:pt x="6" y="135"/>
                    <a:pt x="20" y="151"/>
                  </a:cubicBezTo>
                  <a:cubicBezTo>
                    <a:pt x="33"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9" y="4"/>
                    <a:pt x="204" y="4"/>
                  </a:cubicBezTo>
                  <a:close/>
                  <a:moveTo>
                    <a:pt x="145" y="87"/>
                  </a:moveTo>
                  <a:cubicBezTo>
                    <a:pt x="141" y="112"/>
                    <a:pt x="121" y="128"/>
                    <a:pt x="97" y="128"/>
                  </a:cubicBezTo>
                  <a:cubicBezTo>
                    <a:pt x="84" y="128"/>
                    <a:pt x="74" y="124"/>
                    <a:pt x="68" y="116"/>
                  </a:cubicBezTo>
                  <a:cubicBezTo>
                    <a:pt x="62" y="109"/>
                    <a:pt x="59" y="98"/>
                    <a:pt x="61" y="87"/>
                  </a:cubicBezTo>
                  <a:cubicBezTo>
                    <a:pt x="65" y="62"/>
                    <a:pt x="85" y="45"/>
                    <a:pt x="109" y="45"/>
                  </a:cubicBezTo>
                  <a:cubicBezTo>
                    <a:pt x="121" y="45"/>
                    <a:pt x="131" y="50"/>
                    <a:pt x="137" y="57"/>
                  </a:cubicBezTo>
                  <a:cubicBezTo>
                    <a:pt x="144" y="65"/>
                    <a:pt x="147" y="75"/>
                    <a:pt x="145" y="8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8"/>
            <p:cNvSpPr>
              <a:spLocks noEditPoints="1"/>
            </p:cNvSpPr>
            <p:nvPr userDrawn="1"/>
          </p:nvSpPr>
          <p:spPr bwMode="auto">
            <a:xfrm>
              <a:off x="1817688" y="5872163"/>
              <a:ext cx="157162"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19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4 w 212"/>
                <a:gd name="T33" fmla="*/ 87 h 173"/>
                <a:gd name="T34" fmla="*/ 96 w 212"/>
                <a:gd name="T35" fmla="*/ 128 h 173"/>
                <a:gd name="T36" fmla="*/ 68 w 212"/>
                <a:gd name="T37" fmla="*/ 116 h 173"/>
                <a:gd name="T38" fmla="*/ 61 w 212"/>
                <a:gd name="T39" fmla="*/ 87 h 173"/>
                <a:gd name="T40" fmla="*/ 109 w 212"/>
                <a:gd name="T41" fmla="*/ 45 h 173"/>
                <a:gd name="T42" fmla="*/ 137 w 212"/>
                <a:gd name="T43" fmla="*/ 57 h 173"/>
                <a:gd name="T44" fmla="*/ 144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1" y="36"/>
                    <a:pt x="4" y="86"/>
                  </a:cubicBezTo>
                  <a:cubicBezTo>
                    <a:pt x="0" y="111"/>
                    <a:pt x="5" y="135"/>
                    <a:pt x="19" y="151"/>
                  </a:cubicBezTo>
                  <a:cubicBezTo>
                    <a:pt x="32"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8" y="4"/>
                    <a:pt x="204" y="4"/>
                  </a:cubicBezTo>
                  <a:close/>
                  <a:moveTo>
                    <a:pt x="144" y="87"/>
                  </a:moveTo>
                  <a:cubicBezTo>
                    <a:pt x="140" y="112"/>
                    <a:pt x="121" y="128"/>
                    <a:pt x="96" y="128"/>
                  </a:cubicBezTo>
                  <a:cubicBezTo>
                    <a:pt x="84" y="128"/>
                    <a:pt x="74" y="124"/>
                    <a:pt x="68" y="116"/>
                  </a:cubicBezTo>
                  <a:cubicBezTo>
                    <a:pt x="61" y="109"/>
                    <a:pt x="59" y="98"/>
                    <a:pt x="61" y="87"/>
                  </a:cubicBezTo>
                  <a:cubicBezTo>
                    <a:pt x="65" y="62"/>
                    <a:pt x="85" y="45"/>
                    <a:pt x="109" y="45"/>
                  </a:cubicBezTo>
                  <a:cubicBezTo>
                    <a:pt x="121" y="45"/>
                    <a:pt x="131" y="50"/>
                    <a:pt x="137" y="57"/>
                  </a:cubicBezTo>
                  <a:cubicBezTo>
                    <a:pt x="144" y="65"/>
                    <a:pt x="146" y="75"/>
                    <a:pt x="144" y="8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1517650" y="5875338"/>
              <a:ext cx="155575" cy="166687"/>
            </a:xfrm>
            <a:custGeom>
              <a:avLst/>
              <a:gdLst>
                <a:gd name="T0" fmla="*/ 200 w 210"/>
                <a:gd name="T1" fmla="*/ 0 h 223"/>
                <a:gd name="T2" fmla="*/ 157 w 210"/>
                <a:gd name="T3" fmla="*/ 0 h 223"/>
                <a:gd name="T4" fmla="*/ 147 w 210"/>
                <a:gd name="T5" fmla="*/ 6 h 223"/>
                <a:gd name="T6" fmla="*/ 88 w 210"/>
                <a:gd name="T7" fmla="*/ 93 h 223"/>
                <a:gd name="T8" fmla="*/ 63 w 210"/>
                <a:gd name="T9" fmla="*/ 9 h 223"/>
                <a:gd name="T10" fmla="*/ 51 w 210"/>
                <a:gd name="T11" fmla="*/ 0 h 223"/>
                <a:gd name="T12" fmla="*/ 9 w 210"/>
                <a:gd name="T13" fmla="*/ 0 h 223"/>
                <a:gd name="T14" fmla="*/ 2 w 210"/>
                <a:gd name="T15" fmla="*/ 10 h 223"/>
                <a:gd name="T16" fmla="*/ 49 w 210"/>
                <a:gd name="T17" fmla="*/ 149 h 223"/>
                <a:gd name="T18" fmla="*/ 5 w 210"/>
                <a:gd name="T19" fmla="*/ 211 h 223"/>
                <a:gd name="T20" fmla="*/ 11 w 210"/>
                <a:gd name="T21" fmla="*/ 223 h 223"/>
                <a:gd name="T22" fmla="*/ 54 w 210"/>
                <a:gd name="T23" fmla="*/ 223 h 223"/>
                <a:gd name="T24" fmla="*/ 64 w 210"/>
                <a:gd name="T25" fmla="*/ 218 h 223"/>
                <a:gd name="T26" fmla="*/ 206 w 210"/>
                <a:gd name="T27" fmla="*/ 12 h 223"/>
                <a:gd name="T28" fmla="*/ 200 w 210"/>
                <a:gd name="T2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223">
                  <a:moveTo>
                    <a:pt x="200" y="0"/>
                  </a:moveTo>
                  <a:cubicBezTo>
                    <a:pt x="157" y="0"/>
                    <a:pt x="157" y="0"/>
                    <a:pt x="157" y="0"/>
                  </a:cubicBezTo>
                  <a:cubicBezTo>
                    <a:pt x="153" y="0"/>
                    <a:pt x="149" y="2"/>
                    <a:pt x="147" y="6"/>
                  </a:cubicBezTo>
                  <a:cubicBezTo>
                    <a:pt x="88" y="93"/>
                    <a:pt x="88" y="93"/>
                    <a:pt x="88" y="93"/>
                  </a:cubicBezTo>
                  <a:cubicBezTo>
                    <a:pt x="63" y="9"/>
                    <a:pt x="63" y="9"/>
                    <a:pt x="63" y="9"/>
                  </a:cubicBezTo>
                  <a:cubicBezTo>
                    <a:pt x="61" y="4"/>
                    <a:pt x="56" y="0"/>
                    <a:pt x="51" y="0"/>
                  </a:cubicBezTo>
                  <a:cubicBezTo>
                    <a:pt x="9" y="0"/>
                    <a:pt x="9" y="0"/>
                    <a:pt x="9" y="0"/>
                  </a:cubicBezTo>
                  <a:cubicBezTo>
                    <a:pt x="4" y="0"/>
                    <a:pt x="0" y="5"/>
                    <a:pt x="2" y="10"/>
                  </a:cubicBezTo>
                  <a:cubicBezTo>
                    <a:pt x="49" y="149"/>
                    <a:pt x="49" y="149"/>
                    <a:pt x="49" y="149"/>
                  </a:cubicBezTo>
                  <a:cubicBezTo>
                    <a:pt x="5" y="211"/>
                    <a:pt x="5" y="211"/>
                    <a:pt x="5" y="211"/>
                  </a:cubicBezTo>
                  <a:cubicBezTo>
                    <a:pt x="1" y="216"/>
                    <a:pt x="5" y="223"/>
                    <a:pt x="11" y="223"/>
                  </a:cubicBezTo>
                  <a:cubicBezTo>
                    <a:pt x="54" y="223"/>
                    <a:pt x="54" y="223"/>
                    <a:pt x="54" y="223"/>
                  </a:cubicBezTo>
                  <a:cubicBezTo>
                    <a:pt x="58" y="223"/>
                    <a:pt x="61" y="221"/>
                    <a:pt x="64" y="218"/>
                  </a:cubicBezTo>
                  <a:cubicBezTo>
                    <a:pt x="206" y="12"/>
                    <a:pt x="206" y="12"/>
                    <a:pt x="206" y="12"/>
                  </a:cubicBezTo>
                  <a:cubicBezTo>
                    <a:pt x="210" y="7"/>
                    <a:pt x="206" y="0"/>
                    <a:pt x="200"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1978025" y="5813425"/>
              <a:ext cx="71437" cy="185737"/>
            </a:xfrm>
            <a:custGeom>
              <a:avLst/>
              <a:gdLst>
                <a:gd name="T0" fmla="*/ 37 w 94"/>
                <a:gd name="T1" fmla="*/ 6 h 247"/>
                <a:gd name="T2" fmla="*/ 1 w 94"/>
                <a:gd name="T3" fmla="*/ 239 h 247"/>
                <a:gd name="T4" fmla="*/ 8 w 94"/>
                <a:gd name="T5" fmla="*/ 247 h 247"/>
                <a:gd name="T6" fmla="*/ 45 w 94"/>
                <a:gd name="T7" fmla="*/ 247 h 247"/>
                <a:gd name="T8" fmla="*/ 57 w 94"/>
                <a:gd name="T9" fmla="*/ 237 h 247"/>
                <a:gd name="T10" fmla="*/ 93 w 94"/>
                <a:gd name="T11" fmla="*/ 9 h 247"/>
                <a:gd name="T12" fmla="*/ 86 w 94"/>
                <a:gd name="T13" fmla="*/ 0 h 247"/>
                <a:gd name="T14" fmla="*/ 44 w 94"/>
                <a:gd name="T15" fmla="*/ 0 h 247"/>
                <a:gd name="T16" fmla="*/ 37 w 94"/>
                <a:gd name="T17" fmla="*/ 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7">
                  <a:moveTo>
                    <a:pt x="37" y="6"/>
                  </a:moveTo>
                  <a:cubicBezTo>
                    <a:pt x="1" y="239"/>
                    <a:pt x="1" y="239"/>
                    <a:pt x="1" y="239"/>
                  </a:cubicBezTo>
                  <a:cubicBezTo>
                    <a:pt x="0" y="243"/>
                    <a:pt x="3" y="247"/>
                    <a:pt x="8" y="247"/>
                  </a:cubicBezTo>
                  <a:cubicBezTo>
                    <a:pt x="45" y="247"/>
                    <a:pt x="45" y="247"/>
                    <a:pt x="45" y="247"/>
                  </a:cubicBezTo>
                  <a:cubicBezTo>
                    <a:pt x="51" y="247"/>
                    <a:pt x="56" y="243"/>
                    <a:pt x="57" y="237"/>
                  </a:cubicBezTo>
                  <a:cubicBezTo>
                    <a:pt x="93" y="9"/>
                    <a:pt x="93" y="9"/>
                    <a:pt x="93" y="9"/>
                  </a:cubicBezTo>
                  <a:cubicBezTo>
                    <a:pt x="94" y="4"/>
                    <a:pt x="90" y="0"/>
                    <a:pt x="86" y="0"/>
                  </a:cubicBezTo>
                  <a:cubicBezTo>
                    <a:pt x="44" y="0"/>
                    <a:pt x="44" y="0"/>
                    <a:pt x="44" y="0"/>
                  </a:cubicBezTo>
                  <a:cubicBezTo>
                    <a:pt x="41" y="0"/>
                    <a:pt x="38" y="3"/>
                    <a:pt x="37" y="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842963" y="5748338"/>
              <a:ext cx="250825" cy="293687"/>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842963" y="5748338"/>
              <a:ext cx="227012" cy="260350"/>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842963" y="5748338"/>
              <a:ext cx="227012" cy="260350"/>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559819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805">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range Gradient Overlay Imag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0" y="0"/>
            <a:ext cx="12192000" cy="6858000"/>
          </a:xfrm>
          <a:gradFill flip="none" rotWithShape="1">
            <a:gsLst>
              <a:gs pos="0">
                <a:schemeClr val="accent5">
                  <a:alpha val="90000"/>
                </a:schemeClr>
              </a:gs>
              <a:gs pos="88000">
                <a:schemeClr val="accent4">
                  <a:alpha val="90000"/>
                </a:schemeClr>
              </a:gs>
            </a:gsLst>
            <a:path path="circle">
              <a:fillToRect r="100000" b="100000"/>
            </a:path>
            <a:tileRect l="-100000" t="-100000"/>
          </a:gradFill>
        </p:spPr>
        <p:txBody>
          <a:bodyPr vert="horz" lIns="1664208" tIns="45720" rIns="0" bIns="283464" rtlCol="0" anchor="b"/>
          <a:lstStyle>
            <a:lvl1pPr>
              <a:defRPr lang="en-US" smtClean="0">
                <a:solidFill>
                  <a:schemeClr val="bg1">
                    <a:alpha val="60000"/>
                  </a:schemeClr>
                </a:solidFill>
              </a:defRPr>
            </a:lvl1pPr>
          </a:lstStyle>
          <a:p>
            <a:r>
              <a:rPr lang="en-US" dirty="0" smtClean="0"/>
              <a:t>©2016 PayPal Inc. Confidential and proprietary.</a:t>
            </a:r>
            <a:endParaRPr lang="en-US" dirty="0"/>
          </a:p>
        </p:txBody>
      </p:sp>
      <p:sp>
        <p:nvSpPr>
          <p:cNvPr id="10" name="Picture Placeholder 9"/>
          <p:cNvSpPr>
            <a:spLocks noGrp="1"/>
          </p:cNvSpPr>
          <p:nvPr>
            <p:ph type="pic" sz="quarter" idx="13" hasCustomPrompt="1"/>
          </p:nvPr>
        </p:nvSpPr>
        <p:spPr>
          <a:xfrm>
            <a:off x="0" y="0"/>
            <a:ext cx="12192000" cy="6858000"/>
          </a:xfrm>
        </p:spPr>
        <p:txBody>
          <a:bodyPr tIns="914400" anchor="ctr"/>
          <a:lstStyle>
            <a:lvl1pPr marL="0" indent="0" algn="ctr">
              <a:buNone/>
              <a:defRPr baseline="0">
                <a:solidFill>
                  <a:schemeClr val="bg1">
                    <a:alpha val="40000"/>
                  </a:schemeClr>
                </a:solidFill>
              </a:defRPr>
            </a:lvl1pPr>
          </a:lstStyle>
          <a:p>
            <a:r>
              <a:rPr lang="en-US" dirty="0" smtClean="0"/>
              <a:t>Click icon to insert image</a:t>
            </a:r>
            <a:endParaRPr lang="en-US" dirty="0"/>
          </a:p>
        </p:txBody>
      </p:sp>
      <p:sp>
        <p:nvSpPr>
          <p:cNvPr id="2" name="Title 1"/>
          <p:cNvSpPr>
            <a:spLocks noGrp="1"/>
          </p:cNvSpPr>
          <p:nvPr>
            <p:ph type="title"/>
          </p:nvPr>
        </p:nvSpPr>
        <p:spPr/>
        <p:txBody>
          <a:bodyPr/>
          <a:lstStyle>
            <a:lvl1pPr>
              <a:defRPr>
                <a:solidFill>
                  <a:schemeClr val="bg1"/>
                </a:solidFill>
              </a:defRPr>
            </a:lvl1pPr>
          </a:lstStyle>
          <a:p>
            <a:r>
              <a:rPr lang="en-US" dirty="0" smtClean="0"/>
              <a:t>Click to edit Master title style</a:t>
            </a:r>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pPr/>
              <a:t>‹#›</a:t>
            </a:fld>
            <a:endParaRPr lang="en-US" dirty="0"/>
          </a:p>
        </p:txBody>
      </p:sp>
      <p:sp>
        <p:nvSpPr>
          <p:cNvPr id="13" name="Text Placeholder 10"/>
          <p:cNvSpPr>
            <a:spLocks noGrp="1"/>
          </p:cNvSpPr>
          <p:nvPr>
            <p:ph type="body" sz="quarter" idx="14"/>
          </p:nvPr>
        </p:nvSpPr>
        <p:spPr>
          <a:xfrm>
            <a:off x="503238" y="851806"/>
            <a:ext cx="11188700" cy="479425"/>
          </a:xfrm>
        </p:spPr>
        <p:txBody>
          <a:bodyPr>
            <a:normAutofit/>
          </a:bodyPr>
          <a:lstStyle>
            <a:lvl1pPr marL="0" indent="0">
              <a:buNone/>
              <a:defRPr sz="2000">
                <a:solidFill>
                  <a:schemeClr val="bg1">
                    <a:alpha val="60000"/>
                  </a:schemeClr>
                </a:solidFill>
                <a:latin typeface="+mn-lt"/>
              </a:defRPr>
            </a:lvl1pPr>
          </a:lstStyle>
          <a:p>
            <a:pPr lvl="0"/>
            <a:r>
              <a:rPr lang="en-US" dirty="0" smtClean="0"/>
              <a:t>Click to edit Master text styles</a:t>
            </a:r>
          </a:p>
        </p:txBody>
      </p:sp>
      <p:grpSp>
        <p:nvGrpSpPr>
          <p:cNvPr id="8" name="Group 7"/>
          <p:cNvGrpSpPr/>
          <p:nvPr userDrawn="1"/>
        </p:nvGrpSpPr>
        <p:grpSpPr>
          <a:xfrm>
            <a:off x="503238" y="6350761"/>
            <a:ext cx="999330" cy="243258"/>
            <a:chOff x="842963" y="5748338"/>
            <a:chExt cx="1206499" cy="293687"/>
          </a:xfrm>
        </p:grpSpPr>
        <p:sp>
          <p:nvSpPr>
            <p:cNvPr id="9" name="Freeform 5"/>
            <p:cNvSpPr>
              <a:spLocks noEditPoints="1"/>
            </p:cNvSpPr>
            <p:nvPr userDrawn="1"/>
          </p:nvSpPr>
          <p:spPr bwMode="auto">
            <a:xfrm>
              <a:off x="1668463"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4 w 218"/>
                <a:gd name="T11" fmla="*/ 247 h 247"/>
                <a:gd name="T12" fmla="*/ 62 w 218"/>
                <a:gd name="T13" fmla="*/ 240 h 247"/>
                <a:gd name="T14" fmla="*/ 72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3" y="247"/>
                    <a:pt x="8" y="247"/>
                  </a:cubicBezTo>
                  <a:cubicBezTo>
                    <a:pt x="54" y="247"/>
                    <a:pt x="54" y="247"/>
                    <a:pt x="54" y="247"/>
                  </a:cubicBezTo>
                  <a:cubicBezTo>
                    <a:pt x="58" y="247"/>
                    <a:pt x="62" y="244"/>
                    <a:pt x="62" y="240"/>
                  </a:cubicBezTo>
                  <a:cubicBezTo>
                    <a:pt x="72" y="175"/>
                    <a:pt x="72" y="175"/>
                    <a:pt x="72" y="175"/>
                  </a:cubicBezTo>
                  <a:cubicBezTo>
                    <a:pt x="73" y="169"/>
                    <a:pt x="79" y="165"/>
                    <a:pt x="85" y="165"/>
                  </a:cubicBezTo>
                  <a:cubicBezTo>
                    <a:pt x="113" y="165"/>
                    <a:pt x="113" y="165"/>
                    <a:pt x="113" y="165"/>
                  </a:cubicBezTo>
                  <a:cubicBezTo>
                    <a:pt x="171"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8" y="64"/>
                    <a:pt x="150" y="72"/>
                    <a:pt x="148" y="8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p:cNvSpPr>
              <a:spLocks noEditPoints="1"/>
            </p:cNvSpPr>
            <p:nvPr userDrawn="1"/>
          </p:nvSpPr>
          <p:spPr bwMode="auto">
            <a:xfrm>
              <a:off x="1196975"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1 w 218"/>
                <a:gd name="T11" fmla="*/ 247 h 247"/>
                <a:gd name="T12" fmla="*/ 63 w 218"/>
                <a:gd name="T13" fmla="*/ 237 h 247"/>
                <a:gd name="T14" fmla="*/ 73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4" y="247"/>
                    <a:pt x="8" y="247"/>
                  </a:cubicBezTo>
                  <a:cubicBezTo>
                    <a:pt x="51" y="247"/>
                    <a:pt x="51" y="247"/>
                    <a:pt x="51" y="247"/>
                  </a:cubicBezTo>
                  <a:cubicBezTo>
                    <a:pt x="57" y="247"/>
                    <a:pt x="62" y="243"/>
                    <a:pt x="63" y="237"/>
                  </a:cubicBezTo>
                  <a:cubicBezTo>
                    <a:pt x="73" y="175"/>
                    <a:pt x="73" y="175"/>
                    <a:pt x="73" y="175"/>
                  </a:cubicBezTo>
                  <a:cubicBezTo>
                    <a:pt x="74" y="169"/>
                    <a:pt x="79" y="165"/>
                    <a:pt x="85" y="165"/>
                  </a:cubicBezTo>
                  <a:cubicBezTo>
                    <a:pt x="113" y="165"/>
                    <a:pt x="113" y="165"/>
                    <a:pt x="113" y="165"/>
                  </a:cubicBezTo>
                  <a:cubicBezTo>
                    <a:pt x="172"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9" y="64"/>
                    <a:pt x="150" y="72"/>
                    <a:pt x="148" y="8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noEditPoints="1"/>
            </p:cNvSpPr>
            <p:nvPr userDrawn="1"/>
          </p:nvSpPr>
          <p:spPr bwMode="auto">
            <a:xfrm>
              <a:off x="1344613" y="5872163"/>
              <a:ext cx="158750"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20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5 w 212"/>
                <a:gd name="T33" fmla="*/ 87 h 173"/>
                <a:gd name="T34" fmla="*/ 97 w 212"/>
                <a:gd name="T35" fmla="*/ 128 h 173"/>
                <a:gd name="T36" fmla="*/ 68 w 212"/>
                <a:gd name="T37" fmla="*/ 116 h 173"/>
                <a:gd name="T38" fmla="*/ 61 w 212"/>
                <a:gd name="T39" fmla="*/ 87 h 173"/>
                <a:gd name="T40" fmla="*/ 109 w 212"/>
                <a:gd name="T41" fmla="*/ 45 h 173"/>
                <a:gd name="T42" fmla="*/ 137 w 212"/>
                <a:gd name="T43" fmla="*/ 57 h 173"/>
                <a:gd name="T44" fmla="*/ 145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2" y="36"/>
                    <a:pt x="4" y="86"/>
                  </a:cubicBezTo>
                  <a:cubicBezTo>
                    <a:pt x="0" y="111"/>
                    <a:pt x="6" y="135"/>
                    <a:pt x="20" y="151"/>
                  </a:cubicBezTo>
                  <a:cubicBezTo>
                    <a:pt x="33"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9" y="4"/>
                    <a:pt x="204" y="4"/>
                  </a:cubicBezTo>
                  <a:close/>
                  <a:moveTo>
                    <a:pt x="145" y="87"/>
                  </a:moveTo>
                  <a:cubicBezTo>
                    <a:pt x="141" y="112"/>
                    <a:pt x="121" y="128"/>
                    <a:pt x="97" y="128"/>
                  </a:cubicBezTo>
                  <a:cubicBezTo>
                    <a:pt x="84" y="128"/>
                    <a:pt x="74" y="124"/>
                    <a:pt x="68" y="116"/>
                  </a:cubicBezTo>
                  <a:cubicBezTo>
                    <a:pt x="62" y="109"/>
                    <a:pt x="59" y="98"/>
                    <a:pt x="61" y="87"/>
                  </a:cubicBezTo>
                  <a:cubicBezTo>
                    <a:pt x="65" y="62"/>
                    <a:pt x="85" y="45"/>
                    <a:pt x="109" y="45"/>
                  </a:cubicBezTo>
                  <a:cubicBezTo>
                    <a:pt x="121" y="45"/>
                    <a:pt x="131" y="50"/>
                    <a:pt x="137" y="57"/>
                  </a:cubicBezTo>
                  <a:cubicBezTo>
                    <a:pt x="144" y="65"/>
                    <a:pt x="147" y="75"/>
                    <a:pt x="145" y="8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8"/>
            <p:cNvSpPr>
              <a:spLocks noEditPoints="1"/>
            </p:cNvSpPr>
            <p:nvPr userDrawn="1"/>
          </p:nvSpPr>
          <p:spPr bwMode="auto">
            <a:xfrm>
              <a:off x="1817688" y="5872163"/>
              <a:ext cx="157162"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19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4 w 212"/>
                <a:gd name="T33" fmla="*/ 87 h 173"/>
                <a:gd name="T34" fmla="*/ 96 w 212"/>
                <a:gd name="T35" fmla="*/ 128 h 173"/>
                <a:gd name="T36" fmla="*/ 68 w 212"/>
                <a:gd name="T37" fmla="*/ 116 h 173"/>
                <a:gd name="T38" fmla="*/ 61 w 212"/>
                <a:gd name="T39" fmla="*/ 87 h 173"/>
                <a:gd name="T40" fmla="*/ 109 w 212"/>
                <a:gd name="T41" fmla="*/ 45 h 173"/>
                <a:gd name="T42" fmla="*/ 137 w 212"/>
                <a:gd name="T43" fmla="*/ 57 h 173"/>
                <a:gd name="T44" fmla="*/ 144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1" y="36"/>
                    <a:pt x="4" y="86"/>
                  </a:cubicBezTo>
                  <a:cubicBezTo>
                    <a:pt x="0" y="111"/>
                    <a:pt x="5" y="135"/>
                    <a:pt x="19" y="151"/>
                  </a:cubicBezTo>
                  <a:cubicBezTo>
                    <a:pt x="32"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8" y="4"/>
                    <a:pt x="204" y="4"/>
                  </a:cubicBezTo>
                  <a:close/>
                  <a:moveTo>
                    <a:pt x="144" y="87"/>
                  </a:moveTo>
                  <a:cubicBezTo>
                    <a:pt x="140" y="112"/>
                    <a:pt x="121" y="128"/>
                    <a:pt x="96" y="128"/>
                  </a:cubicBezTo>
                  <a:cubicBezTo>
                    <a:pt x="84" y="128"/>
                    <a:pt x="74" y="124"/>
                    <a:pt x="68" y="116"/>
                  </a:cubicBezTo>
                  <a:cubicBezTo>
                    <a:pt x="61" y="109"/>
                    <a:pt x="59" y="98"/>
                    <a:pt x="61" y="87"/>
                  </a:cubicBezTo>
                  <a:cubicBezTo>
                    <a:pt x="65" y="62"/>
                    <a:pt x="85" y="45"/>
                    <a:pt x="109" y="45"/>
                  </a:cubicBezTo>
                  <a:cubicBezTo>
                    <a:pt x="121" y="45"/>
                    <a:pt x="131" y="50"/>
                    <a:pt x="137" y="57"/>
                  </a:cubicBezTo>
                  <a:cubicBezTo>
                    <a:pt x="144" y="65"/>
                    <a:pt x="146" y="75"/>
                    <a:pt x="144" y="8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1517650" y="5875338"/>
              <a:ext cx="155575" cy="166687"/>
            </a:xfrm>
            <a:custGeom>
              <a:avLst/>
              <a:gdLst>
                <a:gd name="T0" fmla="*/ 200 w 210"/>
                <a:gd name="T1" fmla="*/ 0 h 223"/>
                <a:gd name="T2" fmla="*/ 157 w 210"/>
                <a:gd name="T3" fmla="*/ 0 h 223"/>
                <a:gd name="T4" fmla="*/ 147 w 210"/>
                <a:gd name="T5" fmla="*/ 6 h 223"/>
                <a:gd name="T6" fmla="*/ 88 w 210"/>
                <a:gd name="T7" fmla="*/ 93 h 223"/>
                <a:gd name="T8" fmla="*/ 63 w 210"/>
                <a:gd name="T9" fmla="*/ 9 h 223"/>
                <a:gd name="T10" fmla="*/ 51 w 210"/>
                <a:gd name="T11" fmla="*/ 0 h 223"/>
                <a:gd name="T12" fmla="*/ 9 w 210"/>
                <a:gd name="T13" fmla="*/ 0 h 223"/>
                <a:gd name="T14" fmla="*/ 2 w 210"/>
                <a:gd name="T15" fmla="*/ 10 h 223"/>
                <a:gd name="T16" fmla="*/ 49 w 210"/>
                <a:gd name="T17" fmla="*/ 149 h 223"/>
                <a:gd name="T18" fmla="*/ 5 w 210"/>
                <a:gd name="T19" fmla="*/ 211 h 223"/>
                <a:gd name="T20" fmla="*/ 11 w 210"/>
                <a:gd name="T21" fmla="*/ 223 h 223"/>
                <a:gd name="T22" fmla="*/ 54 w 210"/>
                <a:gd name="T23" fmla="*/ 223 h 223"/>
                <a:gd name="T24" fmla="*/ 64 w 210"/>
                <a:gd name="T25" fmla="*/ 218 h 223"/>
                <a:gd name="T26" fmla="*/ 206 w 210"/>
                <a:gd name="T27" fmla="*/ 12 h 223"/>
                <a:gd name="T28" fmla="*/ 200 w 210"/>
                <a:gd name="T2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223">
                  <a:moveTo>
                    <a:pt x="200" y="0"/>
                  </a:moveTo>
                  <a:cubicBezTo>
                    <a:pt x="157" y="0"/>
                    <a:pt x="157" y="0"/>
                    <a:pt x="157" y="0"/>
                  </a:cubicBezTo>
                  <a:cubicBezTo>
                    <a:pt x="153" y="0"/>
                    <a:pt x="149" y="2"/>
                    <a:pt x="147" y="6"/>
                  </a:cubicBezTo>
                  <a:cubicBezTo>
                    <a:pt x="88" y="93"/>
                    <a:pt x="88" y="93"/>
                    <a:pt x="88" y="93"/>
                  </a:cubicBezTo>
                  <a:cubicBezTo>
                    <a:pt x="63" y="9"/>
                    <a:pt x="63" y="9"/>
                    <a:pt x="63" y="9"/>
                  </a:cubicBezTo>
                  <a:cubicBezTo>
                    <a:pt x="61" y="4"/>
                    <a:pt x="56" y="0"/>
                    <a:pt x="51" y="0"/>
                  </a:cubicBezTo>
                  <a:cubicBezTo>
                    <a:pt x="9" y="0"/>
                    <a:pt x="9" y="0"/>
                    <a:pt x="9" y="0"/>
                  </a:cubicBezTo>
                  <a:cubicBezTo>
                    <a:pt x="4" y="0"/>
                    <a:pt x="0" y="5"/>
                    <a:pt x="2" y="10"/>
                  </a:cubicBezTo>
                  <a:cubicBezTo>
                    <a:pt x="49" y="149"/>
                    <a:pt x="49" y="149"/>
                    <a:pt x="49" y="149"/>
                  </a:cubicBezTo>
                  <a:cubicBezTo>
                    <a:pt x="5" y="211"/>
                    <a:pt x="5" y="211"/>
                    <a:pt x="5" y="211"/>
                  </a:cubicBezTo>
                  <a:cubicBezTo>
                    <a:pt x="1" y="216"/>
                    <a:pt x="5" y="223"/>
                    <a:pt x="11" y="223"/>
                  </a:cubicBezTo>
                  <a:cubicBezTo>
                    <a:pt x="54" y="223"/>
                    <a:pt x="54" y="223"/>
                    <a:pt x="54" y="223"/>
                  </a:cubicBezTo>
                  <a:cubicBezTo>
                    <a:pt x="58" y="223"/>
                    <a:pt x="61" y="221"/>
                    <a:pt x="64" y="218"/>
                  </a:cubicBezTo>
                  <a:cubicBezTo>
                    <a:pt x="206" y="12"/>
                    <a:pt x="206" y="12"/>
                    <a:pt x="206" y="12"/>
                  </a:cubicBezTo>
                  <a:cubicBezTo>
                    <a:pt x="210" y="7"/>
                    <a:pt x="206" y="0"/>
                    <a:pt x="200"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1978025" y="5813425"/>
              <a:ext cx="71437" cy="185737"/>
            </a:xfrm>
            <a:custGeom>
              <a:avLst/>
              <a:gdLst>
                <a:gd name="T0" fmla="*/ 37 w 94"/>
                <a:gd name="T1" fmla="*/ 6 h 247"/>
                <a:gd name="T2" fmla="*/ 1 w 94"/>
                <a:gd name="T3" fmla="*/ 239 h 247"/>
                <a:gd name="T4" fmla="*/ 8 w 94"/>
                <a:gd name="T5" fmla="*/ 247 h 247"/>
                <a:gd name="T6" fmla="*/ 45 w 94"/>
                <a:gd name="T7" fmla="*/ 247 h 247"/>
                <a:gd name="T8" fmla="*/ 57 w 94"/>
                <a:gd name="T9" fmla="*/ 237 h 247"/>
                <a:gd name="T10" fmla="*/ 93 w 94"/>
                <a:gd name="T11" fmla="*/ 9 h 247"/>
                <a:gd name="T12" fmla="*/ 86 w 94"/>
                <a:gd name="T13" fmla="*/ 0 h 247"/>
                <a:gd name="T14" fmla="*/ 44 w 94"/>
                <a:gd name="T15" fmla="*/ 0 h 247"/>
                <a:gd name="T16" fmla="*/ 37 w 94"/>
                <a:gd name="T17" fmla="*/ 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7">
                  <a:moveTo>
                    <a:pt x="37" y="6"/>
                  </a:moveTo>
                  <a:cubicBezTo>
                    <a:pt x="1" y="239"/>
                    <a:pt x="1" y="239"/>
                    <a:pt x="1" y="239"/>
                  </a:cubicBezTo>
                  <a:cubicBezTo>
                    <a:pt x="0" y="243"/>
                    <a:pt x="3" y="247"/>
                    <a:pt x="8" y="247"/>
                  </a:cubicBezTo>
                  <a:cubicBezTo>
                    <a:pt x="45" y="247"/>
                    <a:pt x="45" y="247"/>
                    <a:pt x="45" y="247"/>
                  </a:cubicBezTo>
                  <a:cubicBezTo>
                    <a:pt x="51" y="247"/>
                    <a:pt x="56" y="243"/>
                    <a:pt x="57" y="237"/>
                  </a:cubicBezTo>
                  <a:cubicBezTo>
                    <a:pt x="93" y="9"/>
                    <a:pt x="93" y="9"/>
                    <a:pt x="93" y="9"/>
                  </a:cubicBezTo>
                  <a:cubicBezTo>
                    <a:pt x="94" y="4"/>
                    <a:pt x="90" y="0"/>
                    <a:pt x="86" y="0"/>
                  </a:cubicBezTo>
                  <a:cubicBezTo>
                    <a:pt x="44" y="0"/>
                    <a:pt x="44" y="0"/>
                    <a:pt x="44" y="0"/>
                  </a:cubicBezTo>
                  <a:cubicBezTo>
                    <a:pt x="41" y="0"/>
                    <a:pt x="38" y="3"/>
                    <a:pt x="37" y="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842963" y="5748338"/>
              <a:ext cx="250825" cy="293687"/>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842963" y="5748338"/>
              <a:ext cx="227012" cy="260350"/>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842963" y="5748338"/>
              <a:ext cx="227012" cy="260350"/>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649876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805">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reen Gradient Overlay Imag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0" y="0"/>
            <a:ext cx="12192000" cy="6858000"/>
          </a:xfrm>
          <a:gradFill flip="none" rotWithShape="1">
            <a:gsLst>
              <a:gs pos="0">
                <a:schemeClr val="accent6">
                  <a:alpha val="90000"/>
                </a:schemeClr>
              </a:gs>
              <a:gs pos="88000">
                <a:schemeClr val="accent1">
                  <a:alpha val="90000"/>
                </a:schemeClr>
              </a:gs>
            </a:gsLst>
            <a:path path="circle">
              <a:fillToRect r="100000" b="100000"/>
            </a:path>
            <a:tileRect l="-100000" t="-100000"/>
          </a:gradFill>
        </p:spPr>
        <p:txBody>
          <a:bodyPr vert="horz" lIns="1664208" tIns="45720" rIns="0" bIns="283464" rtlCol="0" anchor="b"/>
          <a:lstStyle>
            <a:lvl1pPr>
              <a:defRPr lang="en-US" smtClean="0">
                <a:solidFill>
                  <a:schemeClr val="bg1">
                    <a:alpha val="60000"/>
                  </a:schemeClr>
                </a:solidFill>
              </a:defRPr>
            </a:lvl1pPr>
          </a:lstStyle>
          <a:p>
            <a:r>
              <a:rPr lang="en-US" dirty="0" smtClean="0"/>
              <a:t>©2016 PayPal Inc. Confidential and proprietary.</a:t>
            </a:r>
            <a:endParaRPr lang="en-US" dirty="0"/>
          </a:p>
        </p:txBody>
      </p:sp>
      <p:sp>
        <p:nvSpPr>
          <p:cNvPr id="10" name="Picture Placeholder 9"/>
          <p:cNvSpPr>
            <a:spLocks noGrp="1"/>
          </p:cNvSpPr>
          <p:nvPr>
            <p:ph type="pic" sz="quarter" idx="13" hasCustomPrompt="1"/>
          </p:nvPr>
        </p:nvSpPr>
        <p:spPr>
          <a:xfrm>
            <a:off x="0" y="0"/>
            <a:ext cx="12192000" cy="6858000"/>
          </a:xfrm>
        </p:spPr>
        <p:txBody>
          <a:bodyPr tIns="914400" anchor="ctr"/>
          <a:lstStyle>
            <a:lvl1pPr marL="0" indent="0" algn="ctr">
              <a:buNone/>
              <a:defRPr baseline="0">
                <a:solidFill>
                  <a:schemeClr val="bg1">
                    <a:alpha val="40000"/>
                  </a:schemeClr>
                </a:solidFill>
              </a:defRPr>
            </a:lvl1pPr>
          </a:lstStyle>
          <a:p>
            <a:r>
              <a:rPr lang="en-US" dirty="0" smtClean="0"/>
              <a:t>Click icon to insert image</a:t>
            </a:r>
            <a:endParaRPr lang="en-US" dirty="0"/>
          </a:p>
        </p:txBody>
      </p:sp>
      <p:sp>
        <p:nvSpPr>
          <p:cNvPr id="2" name="Title 1"/>
          <p:cNvSpPr>
            <a:spLocks noGrp="1"/>
          </p:cNvSpPr>
          <p:nvPr>
            <p:ph type="title"/>
          </p:nvPr>
        </p:nvSpPr>
        <p:spPr/>
        <p:txBody>
          <a:bodyPr/>
          <a:lstStyle>
            <a:lvl1pPr>
              <a:defRPr>
                <a:solidFill>
                  <a:schemeClr val="bg1"/>
                </a:solidFill>
              </a:defRPr>
            </a:lvl1pPr>
          </a:lstStyle>
          <a:p>
            <a:r>
              <a:rPr lang="en-US" dirty="0" smtClean="0"/>
              <a:t>Click to edit Master title style</a:t>
            </a:r>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pPr/>
              <a:t>‹#›</a:t>
            </a:fld>
            <a:endParaRPr lang="en-US" dirty="0"/>
          </a:p>
        </p:txBody>
      </p:sp>
      <p:sp>
        <p:nvSpPr>
          <p:cNvPr id="13" name="Text Placeholder 10"/>
          <p:cNvSpPr>
            <a:spLocks noGrp="1"/>
          </p:cNvSpPr>
          <p:nvPr>
            <p:ph type="body" sz="quarter" idx="14"/>
          </p:nvPr>
        </p:nvSpPr>
        <p:spPr>
          <a:xfrm>
            <a:off x="503238" y="851806"/>
            <a:ext cx="11188700" cy="479425"/>
          </a:xfrm>
        </p:spPr>
        <p:txBody>
          <a:bodyPr>
            <a:normAutofit/>
          </a:bodyPr>
          <a:lstStyle>
            <a:lvl1pPr marL="0" indent="0">
              <a:buNone/>
              <a:defRPr sz="2000">
                <a:solidFill>
                  <a:schemeClr val="bg1">
                    <a:alpha val="60000"/>
                  </a:schemeClr>
                </a:solidFill>
                <a:latin typeface="+mn-lt"/>
              </a:defRPr>
            </a:lvl1pPr>
          </a:lstStyle>
          <a:p>
            <a:pPr lvl="0"/>
            <a:r>
              <a:rPr lang="en-US" dirty="0" smtClean="0"/>
              <a:t>Click to edit Master text styles</a:t>
            </a:r>
          </a:p>
        </p:txBody>
      </p:sp>
      <p:grpSp>
        <p:nvGrpSpPr>
          <p:cNvPr id="8" name="Group 7"/>
          <p:cNvGrpSpPr/>
          <p:nvPr userDrawn="1"/>
        </p:nvGrpSpPr>
        <p:grpSpPr>
          <a:xfrm>
            <a:off x="503238" y="6350761"/>
            <a:ext cx="999330" cy="243258"/>
            <a:chOff x="842963" y="5748338"/>
            <a:chExt cx="1206499" cy="293687"/>
          </a:xfrm>
        </p:grpSpPr>
        <p:sp>
          <p:nvSpPr>
            <p:cNvPr id="9" name="Freeform 5"/>
            <p:cNvSpPr>
              <a:spLocks noEditPoints="1"/>
            </p:cNvSpPr>
            <p:nvPr userDrawn="1"/>
          </p:nvSpPr>
          <p:spPr bwMode="auto">
            <a:xfrm>
              <a:off x="1668463"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4 w 218"/>
                <a:gd name="T11" fmla="*/ 247 h 247"/>
                <a:gd name="T12" fmla="*/ 62 w 218"/>
                <a:gd name="T13" fmla="*/ 240 h 247"/>
                <a:gd name="T14" fmla="*/ 72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3" y="247"/>
                    <a:pt x="8" y="247"/>
                  </a:cubicBezTo>
                  <a:cubicBezTo>
                    <a:pt x="54" y="247"/>
                    <a:pt x="54" y="247"/>
                    <a:pt x="54" y="247"/>
                  </a:cubicBezTo>
                  <a:cubicBezTo>
                    <a:pt x="58" y="247"/>
                    <a:pt x="62" y="244"/>
                    <a:pt x="62" y="240"/>
                  </a:cubicBezTo>
                  <a:cubicBezTo>
                    <a:pt x="72" y="175"/>
                    <a:pt x="72" y="175"/>
                    <a:pt x="72" y="175"/>
                  </a:cubicBezTo>
                  <a:cubicBezTo>
                    <a:pt x="73" y="169"/>
                    <a:pt x="79" y="165"/>
                    <a:pt x="85" y="165"/>
                  </a:cubicBezTo>
                  <a:cubicBezTo>
                    <a:pt x="113" y="165"/>
                    <a:pt x="113" y="165"/>
                    <a:pt x="113" y="165"/>
                  </a:cubicBezTo>
                  <a:cubicBezTo>
                    <a:pt x="171"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8" y="64"/>
                    <a:pt x="150" y="72"/>
                    <a:pt x="148" y="8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p:cNvSpPr>
              <a:spLocks noEditPoints="1"/>
            </p:cNvSpPr>
            <p:nvPr userDrawn="1"/>
          </p:nvSpPr>
          <p:spPr bwMode="auto">
            <a:xfrm>
              <a:off x="1196975"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1 w 218"/>
                <a:gd name="T11" fmla="*/ 247 h 247"/>
                <a:gd name="T12" fmla="*/ 63 w 218"/>
                <a:gd name="T13" fmla="*/ 237 h 247"/>
                <a:gd name="T14" fmla="*/ 73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4" y="247"/>
                    <a:pt x="8" y="247"/>
                  </a:cubicBezTo>
                  <a:cubicBezTo>
                    <a:pt x="51" y="247"/>
                    <a:pt x="51" y="247"/>
                    <a:pt x="51" y="247"/>
                  </a:cubicBezTo>
                  <a:cubicBezTo>
                    <a:pt x="57" y="247"/>
                    <a:pt x="62" y="243"/>
                    <a:pt x="63" y="237"/>
                  </a:cubicBezTo>
                  <a:cubicBezTo>
                    <a:pt x="73" y="175"/>
                    <a:pt x="73" y="175"/>
                    <a:pt x="73" y="175"/>
                  </a:cubicBezTo>
                  <a:cubicBezTo>
                    <a:pt x="74" y="169"/>
                    <a:pt x="79" y="165"/>
                    <a:pt x="85" y="165"/>
                  </a:cubicBezTo>
                  <a:cubicBezTo>
                    <a:pt x="113" y="165"/>
                    <a:pt x="113" y="165"/>
                    <a:pt x="113" y="165"/>
                  </a:cubicBezTo>
                  <a:cubicBezTo>
                    <a:pt x="172"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9" y="64"/>
                    <a:pt x="150" y="72"/>
                    <a:pt x="148" y="8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noEditPoints="1"/>
            </p:cNvSpPr>
            <p:nvPr userDrawn="1"/>
          </p:nvSpPr>
          <p:spPr bwMode="auto">
            <a:xfrm>
              <a:off x="1344613" y="5872163"/>
              <a:ext cx="158750"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20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5 w 212"/>
                <a:gd name="T33" fmla="*/ 87 h 173"/>
                <a:gd name="T34" fmla="*/ 97 w 212"/>
                <a:gd name="T35" fmla="*/ 128 h 173"/>
                <a:gd name="T36" fmla="*/ 68 w 212"/>
                <a:gd name="T37" fmla="*/ 116 h 173"/>
                <a:gd name="T38" fmla="*/ 61 w 212"/>
                <a:gd name="T39" fmla="*/ 87 h 173"/>
                <a:gd name="T40" fmla="*/ 109 w 212"/>
                <a:gd name="T41" fmla="*/ 45 h 173"/>
                <a:gd name="T42" fmla="*/ 137 w 212"/>
                <a:gd name="T43" fmla="*/ 57 h 173"/>
                <a:gd name="T44" fmla="*/ 145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2" y="36"/>
                    <a:pt x="4" y="86"/>
                  </a:cubicBezTo>
                  <a:cubicBezTo>
                    <a:pt x="0" y="111"/>
                    <a:pt x="6" y="135"/>
                    <a:pt x="20" y="151"/>
                  </a:cubicBezTo>
                  <a:cubicBezTo>
                    <a:pt x="33"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9" y="4"/>
                    <a:pt x="204" y="4"/>
                  </a:cubicBezTo>
                  <a:close/>
                  <a:moveTo>
                    <a:pt x="145" y="87"/>
                  </a:moveTo>
                  <a:cubicBezTo>
                    <a:pt x="141" y="112"/>
                    <a:pt x="121" y="128"/>
                    <a:pt x="97" y="128"/>
                  </a:cubicBezTo>
                  <a:cubicBezTo>
                    <a:pt x="84" y="128"/>
                    <a:pt x="74" y="124"/>
                    <a:pt x="68" y="116"/>
                  </a:cubicBezTo>
                  <a:cubicBezTo>
                    <a:pt x="62" y="109"/>
                    <a:pt x="59" y="98"/>
                    <a:pt x="61" y="87"/>
                  </a:cubicBezTo>
                  <a:cubicBezTo>
                    <a:pt x="65" y="62"/>
                    <a:pt x="85" y="45"/>
                    <a:pt x="109" y="45"/>
                  </a:cubicBezTo>
                  <a:cubicBezTo>
                    <a:pt x="121" y="45"/>
                    <a:pt x="131" y="50"/>
                    <a:pt x="137" y="57"/>
                  </a:cubicBezTo>
                  <a:cubicBezTo>
                    <a:pt x="144" y="65"/>
                    <a:pt x="147" y="75"/>
                    <a:pt x="145" y="8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8"/>
            <p:cNvSpPr>
              <a:spLocks noEditPoints="1"/>
            </p:cNvSpPr>
            <p:nvPr userDrawn="1"/>
          </p:nvSpPr>
          <p:spPr bwMode="auto">
            <a:xfrm>
              <a:off x="1817688" y="5872163"/>
              <a:ext cx="157162"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19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4 w 212"/>
                <a:gd name="T33" fmla="*/ 87 h 173"/>
                <a:gd name="T34" fmla="*/ 96 w 212"/>
                <a:gd name="T35" fmla="*/ 128 h 173"/>
                <a:gd name="T36" fmla="*/ 68 w 212"/>
                <a:gd name="T37" fmla="*/ 116 h 173"/>
                <a:gd name="T38" fmla="*/ 61 w 212"/>
                <a:gd name="T39" fmla="*/ 87 h 173"/>
                <a:gd name="T40" fmla="*/ 109 w 212"/>
                <a:gd name="T41" fmla="*/ 45 h 173"/>
                <a:gd name="T42" fmla="*/ 137 w 212"/>
                <a:gd name="T43" fmla="*/ 57 h 173"/>
                <a:gd name="T44" fmla="*/ 144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1" y="36"/>
                    <a:pt x="4" y="86"/>
                  </a:cubicBezTo>
                  <a:cubicBezTo>
                    <a:pt x="0" y="111"/>
                    <a:pt x="5" y="135"/>
                    <a:pt x="19" y="151"/>
                  </a:cubicBezTo>
                  <a:cubicBezTo>
                    <a:pt x="32"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8" y="4"/>
                    <a:pt x="204" y="4"/>
                  </a:cubicBezTo>
                  <a:close/>
                  <a:moveTo>
                    <a:pt x="144" y="87"/>
                  </a:moveTo>
                  <a:cubicBezTo>
                    <a:pt x="140" y="112"/>
                    <a:pt x="121" y="128"/>
                    <a:pt x="96" y="128"/>
                  </a:cubicBezTo>
                  <a:cubicBezTo>
                    <a:pt x="84" y="128"/>
                    <a:pt x="74" y="124"/>
                    <a:pt x="68" y="116"/>
                  </a:cubicBezTo>
                  <a:cubicBezTo>
                    <a:pt x="61" y="109"/>
                    <a:pt x="59" y="98"/>
                    <a:pt x="61" y="87"/>
                  </a:cubicBezTo>
                  <a:cubicBezTo>
                    <a:pt x="65" y="62"/>
                    <a:pt x="85" y="45"/>
                    <a:pt x="109" y="45"/>
                  </a:cubicBezTo>
                  <a:cubicBezTo>
                    <a:pt x="121" y="45"/>
                    <a:pt x="131" y="50"/>
                    <a:pt x="137" y="57"/>
                  </a:cubicBezTo>
                  <a:cubicBezTo>
                    <a:pt x="144" y="65"/>
                    <a:pt x="146" y="75"/>
                    <a:pt x="144" y="8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1517650" y="5875338"/>
              <a:ext cx="155575" cy="166687"/>
            </a:xfrm>
            <a:custGeom>
              <a:avLst/>
              <a:gdLst>
                <a:gd name="T0" fmla="*/ 200 w 210"/>
                <a:gd name="T1" fmla="*/ 0 h 223"/>
                <a:gd name="T2" fmla="*/ 157 w 210"/>
                <a:gd name="T3" fmla="*/ 0 h 223"/>
                <a:gd name="T4" fmla="*/ 147 w 210"/>
                <a:gd name="T5" fmla="*/ 6 h 223"/>
                <a:gd name="T6" fmla="*/ 88 w 210"/>
                <a:gd name="T7" fmla="*/ 93 h 223"/>
                <a:gd name="T8" fmla="*/ 63 w 210"/>
                <a:gd name="T9" fmla="*/ 9 h 223"/>
                <a:gd name="T10" fmla="*/ 51 w 210"/>
                <a:gd name="T11" fmla="*/ 0 h 223"/>
                <a:gd name="T12" fmla="*/ 9 w 210"/>
                <a:gd name="T13" fmla="*/ 0 h 223"/>
                <a:gd name="T14" fmla="*/ 2 w 210"/>
                <a:gd name="T15" fmla="*/ 10 h 223"/>
                <a:gd name="T16" fmla="*/ 49 w 210"/>
                <a:gd name="T17" fmla="*/ 149 h 223"/>
                <a:gd name="T18" fmla="*/ 5 w 210"/>
                <a:gd name="T19" fmla="*/ 211 h 223"/>
                <a:gd name="T20" fmla="*/ 11 w 210"/>
                <a:gd name="T21" fmla="*/ 223 h 223"/>
                <a:gd name="T22" fmla="*/ 54 w 210"/>
                <a:gd name="T23" fmla="*/ 223 h 223"/>
                <a:gd name="T24" fmla="*/ 64 w 210"/>
                <a:gd name="T25" fmla="*/ 218 h 223"/>
                <a:gd name="T26" fmla="*/ 206 w 210"/>
                <a:gd name="T27" fmla="*/ 12 h 223"/>
                <a:gd name="T28" fmla="*/ 200 w 210"/>
                <a:gd name="T2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223">
                  <a:moveTo>
                    <a:pt x="200" y="0"/>
                  </a:moveTo>
                  <a:cubicBezTo>
                    <a:pt x="157" y="0"/>
                    <a:pt x="157" y="0"/>
                    <a:pt x="157" y="0"/>
                  </a:cubicBezTo>
                  <a:cubicBezTo>
                    <a:pt x="153" y="0"/>
                    <a:pt x="149" y="2"/>
                    <a:pt x="147" y="6"/>
                  </a:cubicBezTo>
                  <a:cubicBezTo>
                    <a:pt x="88" y="93"/>
                    <a:pt x="88" y="93"/>
                    <a:pt x="88" y="93"/>
                  </a:cubicBezTo>
                  <a:cubicBezTo>
                    <a:pt x="63" y="9"/>
                    <a:pt x="63" y="9"/>
                    <a:pt x="63" y="9"/>
                  </a:cubicBezTo>
                  <a:cubicBezTo>
                    <a:pt x="61" y="4"/>
                    <a:pt x="56" y="0"/>
                    <a:pt x="51" y="0"/>
                  </a:cubicBezTo>
                  <a:cubicBezTo>
                    <a:pt x="9" y="0"/>
                    <a:pt x="9" y="0"/>
                    <a:pt x="9" y="0"/>
                  </a:cubicBezTo>
                  <a:cubicBezTo>
                    <a:pt x="4" y="0"/>
                    <a:pt x="0" y="5"/>
                    <a:pt x="2" y="10"/>
                  </a:cubicBezTo>
                  <a:cubicBezTo>
                    <a:pt x="49" y="149"/>
                    <a:pt x="49" y="149"/>
                    <a:pt x="49" y="149"/>
                  </a:cubicBezTo>
                  <a:cubicBezTo>
                    <a:pt x="5" y="211"/>
                    <a:pt x="5" y="211"/>
                    <a:pt x="5" y="211"/>
                  </a:cubicBezTo>
                  <a:cubicBezTo>
                    <a:pt x="1" y="216"/>
                    <a:pt x="5" y="223"/>
                    <a:pt x="11" y="223"/>
                  </a:cubicBezTo>
                  <a:cubicBezTo>
                    <a:pt x="54" y="223"/>
                    <a:pt x="54" y="223"/>
                    <a:pt x="54" y="223"/>
                  </a:cubicBezTo>
                  <a:cubicBezTo>
                    <a:pt x="58" y="223"/>
                    <a:pt x="61" y="221"/>
                    <a:pt x="64" y="218"/>
                  </a:cubicBezTo>
                  <a:cubicBezTo>
                    <a:pt x="206" y="12"/>
                    <a:pt x="206" y="12"/>
                    <a:pt x="206" y="12"/>
                  </a:cubicBezTo>
                  <a:cubicBezTo>
                    <a:pt x="210" y="7"/>
                    <a:pt x="206" y="0"/>
                    <a:pt x="200"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1978025" y="5813425"/>
              <a:ext cx="71437" cy="185737"/>
            </a:xfrm>
            <a:custGeom>
              <a:avLst/>
              <a:gdLst>
                <a:gd name="T0" fmla="*/ 37 w 94"/>
                <a:gd name="T1" fmla="*/ 6 h 247"/>
                <a:gd name="T2" fmla="*/ 1 w 94"/>
                <a:gd name="T3" fmla="*/ 239 h 247"/>
                <a:gd name="T4" fmla="*/ 8 w 94"/>
                <a:gd name="T5" fmla="*/ 247 h 247"/>
                <a:gd name="T6" fmla="*/ 45 w 94"/>
                <a:gd name="T7" fmla="*/ 247 h 247"/>
                <a:gd name="T8" fmla="*/ 57 w 94"/>
                <a:gd name="T9" fmla="*/ 237 h 247"/>
                <a:gd name="T10" fmla="*/ 93 w 94"/>
                <a:gd name="T11" fmla="*/ 9 h 247"/>
                <a:gd name="T12" fmla="*/ 86 w 94"/>
                <a:gd name="T13" fmla="*/ 0 h 247"/>
                <a:gd name="T14" fmla="*/ 44 w 94"/>
                <a:gd name="T15" fmla="*/ 0 h 247"/>
                <a:gd name="T16" fmla="*/ 37 w 94"/>
                <a:gd name="T17" fmla="*/ 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7">
                  <a:moveTo>
                    <a:pt x="37" y="6"/>
                  </a:moveTo>
                  <a:cubicBezTo>
                    <a:pt x="1" y="239"/>
                    <a:pt x="1" y="239"/>
                    <a:pt x="1" y="239"/>
                  </a:cubicBezTo>
                  <a:cubicBezTo>
                    <a:pt x="0" y="243"/>
                    <a:pt x="3" y="247"/>
                    <a:pt x="8" y="247"/>
                  </a:cubicBezTo>
                  <a:cubicBezTo>
                    <a:pt x="45" y="247"/>
                    <a:pt x="45" y="247"/>
                    <a:pt x="45" y="247"/>
                  </a:cubicBezTo>
                  <a:cubicBezTo>
                    <a:pt x="51" y="247"/>
                    <a:pt x="56" y="243"/>
                    <a:pt x="57" y="237"/>
                  </a:cubicBezTo>
                  <a:cubicBezTo>
                    <a:pt x="93" y="9"/>
                    <a:pt x="93" y="9"/>
                    <a:pt x="93" y="9"/>
                  </a:cubicBezTo>
                  <a:cubicBezTo>
                    <a:pt x="94" y="4"/>
                    <a:pt x="90" y="0"/>
                    <a:pt x="86" y="0"/>
                  </a:cubicBezTo>
                  <a:cubicBezTo>
                    <a:pt x="44" y="0"/>
                    <a:pt x="44" y="0"/>
                    <a:pt x="44" y="0"/>
                  </a:cubicBezTo>
                  <a:cubicBezTo>
                    <a:pt x="41" y="0"/>
                    <a:pt x="38" y="3"/>
                    <a:pt x="37" y="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842963" y="5748338"/>
              <a:ext cx="250825" cy="293687"/>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842963" y="5748338"/>
              <a:ext cx="227012" cy="260350"/>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842963" y="5748338"/>
              <a:ext cx="227012" cy="260350"/>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294655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80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Pink Divider Slide">
    <p:spTree>
      <p:nvGrpSpPr>
        <p:cNvPr id="1" name=""/>
        <p:cNvGrpSpPr/>
        <p:nvPr/>
      </p:nvGrpSpPr>
      <p:grpSpPr>
        <a:xfrm>
          <a:off x="0" y="0"/>
          <a:ext cx="0" cy="0"/>
          <a:chOff x="0" y="0"/>
          <a:chExt cx="0" cy="0"/>
        </a:xfrm>
      </p:grpSpPr>
      <p:sp>
        <p:nvSpPr>
          <p:cNvPr id="7" name="Rectangle 6"/>
          <p:cNvSpPr/>
          <p:nvPr userDrawn="1"/>
        </p:nvSpPr>
        <p:spPr>
          <a:xfrm>
            <a:off x="3048" y="0"/>
            <a:ext cx="12188952" cy="6858000"/>
          </a:xfrm>
          <a:prstGeom prst="rect">
            <a:avLst/>
          </a:prstGeom>
          <a:gradFill flip="none" rotWithShape="1">
            <a:gsLst>
              <a:gs pos="0">
                <a:schemeClr val="accent4"/>
              </a:gs>
              <a:gs pos="9000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endParaRPr lang="en-US" dirty="0"/>
          </a:p>
        </p:txBody>
      </p:sp>
      <p:sp>
        <p:nvSpPr>
          <p:cNvPr id="2" name="Title 1"/>
          <p:cNvSpPr>
            <a:spLocks noGrp="1"/>
          </p:cNvSpPr>
          <p:nvPr>
            <p:ph type="title" hasCustomPrompt="1"/>
          </p:nvPr>
        </p:nvSpPr>
        <p:spPr>
          <a:xfrm>
            <a:off x="503238" y="1703389"/>
            <a:ext cx="10844212" cy="1674811"/>
          </a:xfrm>
        </p:spPr>
        <p:txBody>
          <a:bodyPr anchor="b">
            <a:normAutofit/>
          </a:bodyPr>
          <a:lstStyle>
            <a:lvl1pPr>
              <a:defRPr sz="3700" spc="300">
                <a:solidFill>
                  <a:schemeClr val="bg1"/>
                </a:solidFill>
                <a:latin typeface="PayPal Sans Big Thin" panose="020B0403040504040204"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503238" y="3538856"/>
            <a:ext cx="10515600" cy="382587"/>
          </a:xfrm>
        </p:spPr>
        <p:txBody>
          <a:bodyPr tIns="0" rIns="0" bIns="0">
            <a:normAutofit/>
          </a:bodyPr>
          <a:lstStyle>
            <a:lvl1pPr marL="0" indent="0">
              <a:buNone/>
              <a:defRPr sz="1800">
                <a:solidFill>
                  <a:schemeClr val="bg1">
                    <a:alpha val="60000"/>
                  </a:schemeClr>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pPr/>
              <a:t>‹#›</a:t>
            </a:fld>
            <a:endParaRPr lang="en-US" dirty="0"/>
          </a:p>
        </p:txBody>
      </p:sp>
      <p:sp>
        <p:nvSpPr>
          <p:cNvPr id="16" name="Footer Placeholder 4"/>
          <p:cNvSpPr>
            <a:spLocks noGrp="1"/>
          </p:cNvSpPr>
          <p:nvPr>
            <p:ph type="ftr" sz="quarter" idx="3"/>
          </p:nvPr>
        </p:nvSpPr>
        <p:spPr>
          <a:xfrm>
            <a:off x="1664566" y="6356350"/>
            <a:ext cx="4114800" cy="311150"/>
          </a:xfrm>
          <a:prstGeom prst="rect">
            <a:avLst/>
          </a:prstGeom>
        </p:spPr>
        <p:txBody>
          <a:bodyPr vert="horz" lIns="0" tIns="45720" rIns="0" bIns="45720" rtlCol="0" anchor="ctr"/>
          <a:lstStyle>
            <a:lvl1pPr algn="l">
              <a:defRPr sz="800">
                <a:solidFill>
                  <a:schemeClr val="bg1">
                    <a:alpha val="60000"/>
                  </a:schemeClr>
                </a:solidFill>
              </a:defRPr>
            </a:lvl1pPr>
          </a:lstStyle>
          <a:p>
            <a:r>
              <a:rPr lang="en-US" dirty="0" smtClean="0"/>
              <a:t>©2016 PayPal Inc. Confidential and proprietary.</a:t>
            </a:r>
            <a:endParaRPr lang="en-US" dirty="0"/>
          </a:p>
        </p:txBody>
      </p:sp>
      <p:grpSp>
        <p:nvGrpSpPr>
          <p:cNvPr id="9" name="Group 8"/>
          <p:cNvGrpSpPr/>
          <p:nvPr userDrawn="1"/>
        </p:nvGrpSpPr>
        <p:grpSpPr>
          <a:xfrm>
            <a:off x="503238" y="6350761"/>
            <a:ext cx="999330" cy="243258"/>
            <a:chOff x="842963" y="5748338"/>
            <a:chExt cx="1206499" cy="293687"/>
          </a:xfrm>
        </p:grpSpPr>
        <p:sp>
          <p:nvSpPr>
            <p:cNvPr id="10" name="Freeform 5"/>
            <p:cNvSpPr>
              <a:spLocks noEditPoints="1"/>
            </p:cNvSpPr>
            <p:nvPr userDrawn="1"/>
          </p:nvSpPr>
          <p:spPr bwMode="auto">
            <a:xfrm>
              <a:off x="1668463"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4 w 218"/>
                <a:gd name="T11" fmla="*/ 247 h 247"/>
                <a:gd name="T12" fmla="*/ 62 w 218"/>
                <a:gd name="T13" fmla="*/ 240 h 247"/>
                <a:gd name="T14" fmla="*/ 72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3" y="247"/>
                    <a:pt x="8" y="247"/>
                  </a:cubicBezTo>
                  <a:cubicBezTo>
                    <a:pt x="54" y="247"/>
                    <a:pt x="54" y="247"/>
                    <a:pt x="54" y="247"/>
                  </a:cubicBezTo>
                  <a:cubicBezTo>
                    <a:pt x="58" y="247"/>
                    <a:pt x="62" y="244"/>
                    <a:pt x="62" y="240"/>
                  </a:cubicBezTo>
                  <a:cubicBezTo>
                    <a:pt x="72" y="175"/>
                    <a:pt x="72" y="175"/>
                    <a:pt x="72" y="175"/>
                  </a:cubicBezTo>
                  <a:cubicBezTo>
                    <a:pt x="73" y="169"/>
                    <a:pt x="79" y="165"/>
                    <a:pt x="85" y="165"/>
                  </a:cubicBezTo>
                  <a:cubicBezTo>
                    <a:pt x="113" y="165"/>
                    <a:pt x="113" y="165"/>
                    <a:pt x="113" y="165"/>
                  </a:cubicBezTo>
                  <a:cubicBezTo>
                    <a:pt x="171"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8" y="64"/>
                    <a:pt x="150" y="72"/>
                    <a:pt x="148" y="8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p:cNvSpPr>
              <a:spLocks noEditPoints="1"/>
            </p:cNvSpPr>
            <p:nvPr userDrawn="1"/>
          </p:nvSpPr>
          <p:spPr bwMode="auto">
            <a:xfrm>
              <a:off x="1196975"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1 w 218"/>
                <a:gd name="T11" fmla="*/ 247 h 247"/>
                <a:gd name="T12" fmla="*/ 63 w 218"/>
                <a:gd name="T13" fmla="*/ 237 h 247"/>
                <a:gd name="T14" fmla="*/ 73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4" y="247"/>
                    <a:pt x="8" y="247"/>
                  </a:cubicBezTo>
                  <a:cubicBezTo>
                    <a:pt x="51" y="247"/>
                    <a:pt x="51" y="247"/>
                    <a:pt x="51" y="247"/>
                  </a:cubicBezTo>
                  <a:cubicBezTo>
                    <a:pt x="57" y="247"/>
                    <a:pt x="62" y="243"/>
                    <a:pt x="63" y="237"/>
                  </a:cubicBezTo>
                  <a:cubicBezTo>
                    <a:pt x="73" y="175"/>
                    <a:pt x="73" y="175"/>
                    <a:pt x="73" y="175"/>
                  </a:cubicBezTo>
                  <a:cubicBezTo>
                    <a:pt x="74" y="169"/>
                    <a:pt x="79" y="165"/>
                    <a:pt x="85" y="165"/>
                  </a:cubicBezTo>
                  <a:cubicBezTo>
                    <a:pt x="113" y="165"/>
                    <a:pt x="113" y="165"/>
                    <a:pt x="113" y="165"/>
                  </a:cubicBezTo>
                  <a:cubicBezTo>
                    <a:pt x="172"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9" y="64"/>
                    <a:pt x="150" y="72"/>
                    <a:pt x="148" y="8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noEditPoints="1"/>
            </p:cNvSpPr>
            <p:nvPr userDrawn="1"/>
          </p:nvSpPr>
          <p:spPr bwMode="auto">
            <a:xfrm>
              <a:off x="1344613" y="5872163"/>
              <a:ext cx="158750"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20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5 w 212"/>
                <a:gd name="T33" fmla="*/ 87 h 173"/>
                <a:gd name="T34" fmla="*/ 97 w 212"/>
                <a:gd name="T35" fmla="*/ 128 h 173"/>
                <a:gd name="T36" fmla="*/ 68 w 212"/>
                <a:gd name="T37" fmla="*/ 116 h 173"/>
                <a:gd name="T38" fmla="*/ 61 w 212"/>
                <a:gd name="T39" fmla="*/ 87 h 173"/>
                <a:gd name="T40" fmla="*/ 109 w 212"/>
                <a:gd name="T41" fmla="*/ 45 h 173"/>
                <a:gd name="T42" fmla="*/ 137 w 212"/>
                <a:gd name="T43" fmla="*/ 57 h 173"/>
                <a:gd name="T44" fmla="*/ 145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2" y="36"/>
                    <a:pt x="4" y="86"/>
                  </a:cubicBezTo>
                  <a:cubicBezTo>
                    <a:pt x="0" y="111"/>
                    <a:pt x="6" y="135"/>
                    <a:pt x="20" y="151"/>
                  </a:cubicBezTo>
                  <a:cubicBezTo>
                    <a:pt x="33"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9" y="4"/>
                    <a:pt x="204" y="4"/>
                  </a:cubicBezTo>
                  <a:close/>
                  <a:moveTo>
                    <a:pt x="145" y="87"/>
                  </a:moveTo>
                  <a:cubicBezTo>
                    <a:pt x="141" y="112"/>
                    <a:pt x="121" y="128"/>
                    <a:pt x="97" y="128"/>
                  </a:cubicBezTo>
                  <a:cubicBezTo>
                    <a:pt x="84" y="128"/>
                    <a:pt x="74" y="124"/>
                    <a:pt x="68" y="116"/>
                  </a:cubicBezTo>
                  <a:cubicBezTo>
                    <a:pt x="62" y="109"/>
                    <a:pt x="59" y="98"/>
                    <a:pt x="61" y="87"/>
                  </a:cubicBezTo>
                  <a:cubicBezTo>
                    <a:pt x="65" y="62"/>
                    <a:pt x="85" y="45"/>
                    <a:pt x="109" y="45"/>
                  </a:cubicBezTo>
                  <a:cubicBezTo>
                    <a:pt x="121" y="45"/>
                    <a:pt x="131" y="50"/>
                    <a:pt x="137" y="57"/>
                  </a:cubicBezTo>
                  <a:cubicBezTo>
                    <a:pt x="144" y="65"/>
                    <a:pt x="147" y="75"/>
                    <a:pt x="145" y="8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1817688" y="5872163"/>
              <a:ext cx="157162"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19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4 w 212"/>
                <a:gd name="T33" fmla="*/ 87 h 173"/>
                <a:gd name="T34" fmla="*/ 96 w 212"/>
                <a:gd name="T35" fmla="*/ 128 h 173"/>
                <a:gd name="T36" fmla="*/ 68 w 212"/>
                <a:gd name="T37" fmla="*/ 116 h 173"/>
                <a:gd name="T38" fmla="*/ 61 w 212"/>
                <a:gd name="T39" fmla="*/ 87 h 173"/>
                <a:gd name="T40" fmla="*/ 109 w 212"/>
                <a:gd name="T41" fmla="*/ 45 h 173"/>
                <a:gd name="T42" fmla="*/ 137 w 212"/>
                <a:gd name="T43" fmla="*/ 57 h 173"/>
                <a:gd name="T44" fmla="*/ 144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1" y="36"/>
                    <a:pt x="4" y="86"/>
                  </a:cubicBezTo>
                  <a:cubicBezTo>
                    <a:pt x="0" y="111"/>
                    <a:pt x="5" y="135"/>
                    <a:pt x="19" y="151"/>
                  </a:cubicBezTo>
                  <a:cubicBezTo>
                    <a:pt x="32"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8" y="4"/>
                    <a:pt x="204" y="4"/>
                  </a:cubicBezTo>
                  <a:close/>
                  <a:moveTo>
                    <a:pt x="144" y="87"/>
                  </a:moveTo>
                  <a:cubicBezTo>
                    <a:pt x="140" y="112"/>
                    <a:pt x="121" y="128"/>
                    <a:pt x="96" y="128"/>
                  </a:cubicBezTo>
                  <a:cubicBezTo>
                    <a:pt x="84" y="128"/>
                    <a:pt x="74" y="124"/>
                    <a:pt x="68" y="116"/>
                  </a:cubicBezTo>
                  <a:cubicBezTo>
                    <a:pt x="61" y="109"/>
                    <a:pt x="59" y="98"/>
                    <a:pt x="61" y="87"/>
                  </a:cubicBezTo>
                  <a:cubicBezTo>
                    <a:pt x="65" y="62"/>
                    <a:pt x="85" y="45"/>
                    <a:pt x="109" y="45"/>
                  </a:cubicBezTo>
                  <a:cubicBezTo>
                    <a:pt x="121" y="45"/>
                    <a:pt x="131" y="50"/>
                    <a:pt x="137" y="57"/>
                  </a:cubicBezTo>
                  <a:cubicBezTo>
                    <a:pt x="144" y="65"/>
                    <a:pt x="146" y="75"/>
                    <a:pt x="144" y="8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1517650" y="5875338"/>
              <a:ext cx="155575" cy="166687"/>
            </a:xfrm>
            <a:custGeom>
              <a:avLst/>
              <a:gdLst>
                <a:gd name="T0" fmla="*/ 200 w 210"/>
                <a:gd name="T1" fmla="*/ 0 h 223"/>
                <a:gd name="T2" fmla="*/ 157 w 210"/>
                <a:gd name="T3" fmla="*/ 0 h 223"/>
                <a:gd name="T4" fmla="*/ 147 w 210"/>
                <a:gd name="T5" fmla="*/ 6 h 223"/>
                <a:gd name="T6" fmla="*/ 88 w 210"/>
                <a:gd name="T7" fmla="*/ 93 h 223"/>
                <a:gd name="T8" fmla="*/ 63 w 210"/>
                <a:gd name="T9" fmla="*/ 9 h 223"/>
                <a:gd name="T10" fmla="*/ 51 w 210"/>
                <a:gd name="T11" fmla="*/ 0 h 223"/>
                <a:gd name="T12" fmla="*/ 9 w 210"/>
                <a:gd name="T13" fmla="*/ 0 h 223"/>
                <a:gd name="T14" fmla="*/ 2 w 210"/>
                <a:gd name="T15" fmla="*/ 10 h 223"/>
                <a:gd name="T16" fmla="*/ 49 w 210"/>
                <a:gd name="T17" fmla="*/ 149 h 223"/>
                <a:gd name="T18" fmla="*/ 5 w 210"/>
                <a:gd name="T19" fmla="*/ 211 h 223"/>
                <a:gd name="T20" fmla="*/ 11 w 210"/>
                <a:gd name="T21" fmla="*/ 223 h 223"/>
                <a:gd name="T22" fmla="*/ 54 w 210"/>
                <a:gd name="T23" fmla="*/ 223 h 223"/>
                <a:gd name="T24" fmla="*/ 64 w 210"/>
                <a:gd name="T25" fmla="*/ 218 h 223"/>
                <a:gd name="T26" fmla="*/ 206 w 210"/>
                <a:gd name="T27" fmla="*/ 12 h 223"/>
                <a:gd name="T28" fmla="*/ 200 w 210"/>
                <a:gd name="T2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223">
                  <a:moveTo>
                    <a:pt x="200" y="0"/>
                  </a:moveTo>
                  <a:cubicBezTo>
                    <a:pt x="157" y="0"/>
                    <a:pt x="157" y="0"/>
                    <a:pt x="157" y="0"/>
                  </a:cubicBezTo>
                  <a:cubicBezTo>
                    <a:pt x="153" y="0"/>
                    <a:pt x="149" y="2"/>
                    <a:pt x="147" y="6"/>
                  </a:cubicBezTo>
                  <a:cubicBezTo>
                    <a:pt x="88" y="93"/>
                    <a:pt x="88" y="93"/>
                    <a:pt x="88" y="93"/>
                  </a:cubicBezTo>
                  <a:cubicBezTo>
                    <a:pt x="63" y="9"/>
                    <a:pt x="63" y="9"/>
                    <a:pt x="63" y="9"/>
                  </a:cubicBezTo>
                  <a:cubicBezTo>
                    <a:pt x="61" y="4"/>
                    <a:pt x="56" y="0"/>
                    <a:pt x="51" y="0"/>
                  </a:cubicBezTo>
                  <a:cubicBezTo>
                    <a:pt x="9" y="0"/>
                    <a:pt x="9" y="0"/>
                    <a:pt x="9" y="0"/>
                  </a:cubicBezTo>
                  <a:cubicBezTo>
                    <a:pt x="4" y="0"/>
                    <a:pt x="0" y="5"/>
                    <a:pt x="2" y="10"/>
                  </a:cubicBezTo>
                  <a:cubicBezTo>
                    <a:pt x="49" y="149"/>
                    <a:pt x="49" y="149"/>
                    <a:pt x="49" y="149"/>
                  </a:cubicBezTo>
                  <a:cubicBezTo>
                    <a:pt x="5" y="211"/>
                    <a:pt x="5" y="211"/>
                    <a:pt x="5" y="211"/>
                  </a:cubicBezTo>
                  <a:cubicBezTo>
                    <a:pt x="1" y="216"/>
                    <a:pt x="5" y="223"/>
                    <a:pt x="11" y="223"/>
                  </a:cubicBezTo>
                  <a:cubicBezTo>
                    <a:pt x="54" y="223"/>
                    <a:pt x="54" y="223"/>
                    <a:pt x="54" y="223"/>
                  </a:cubicBezTo>
                  <a:cubicBezTo>
                    <a:pt x="58" y="223"/>
                    <a:pt x="61" y="221"/>
                    <a:pt x="64" y="218"/>
                  </a:cubicBezTo>
                  <a:cubicBezTo>
                    <a:pt x="206" y="12"/>
                    <a:pt x="206" y="12"/>
                    <a:pt x="206" y="12"/>
                  </a:cubicBezTo>
                  <a:cubicBezTo>
                    <a:pt x="210" y="7"/>
                    <a:pt x="206" y="0"/>
                    <a:pt x="200"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1978025" y="5813425"/>
              <a:ext cx="71437" cy="185737"/>
            </a:xfrm>
            <a:custGeom>
              <a:avLst/>
              <a:gdLst>
                <a:gd name="T0" fmla="*/ 37 w 94"/>
                <a:gd name="T1" fmla="*/ 6 h 247"/>
                <a:gd name="T2" fmla="*/ 1 w 94"/>
                <a:gd name="T3" fmla="*/ 239 h 247"/>
                <a:gd name="T4" fmla="*/ 8 w 94"/>
                <a:gd name="T5" fmla="*/ 247 h 247"/>
                <a:gd name="T6" fmla="*/ 45 w 94"/>
                <a:gd name="T7" fmla="*/ 247 h 247"/>
                <a:gd name="T8" fmla="*/ 57 w 94"/>
                <a:gd name="T9" fmla="*/ 237 h 247"/>
                <a:gd name="T10" fmla="*/ 93 w 94"/>
                <a:gd name="T11" fmla="*/ 9 h 247"/>
                <a:gd name="T12" fmla="*/ 86 w 94"/>
                <a:gd name="T13" fmla="*/ 0 h 247"/>
                <a:gd name="T14" fmla="*/ 44 w 94"/>
                <a:gd name="T15" fmla="*/ 0 h 247"/>
                <a:gd name="T16" fmla="*/ 37 w 94"/>
                <a:gd name="T17" fmla="*/ 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7">
                  <a:moveTo>
                    <a:pt x="37" y="6"/>
                  </a:moveTo>
                  <a:cubicBezTo>
                    <a:pt x="1" y="239"/>
                    <a:pt x="1" y="239"/>
                    <a:pt x="1" y="239"/>
                  </a:cubicBezTo>
                  <a:cubicBezTo>
                    <a:pt x="0" y="243"/>
                    <a:pt x="3" y="247"/>
                    <a:pt x="8" y="247"/>
                  </a:cubicBezTo>
                  <a:cubicBezTo>
                    <a:pt x="45" y="247"/>
                    <a:pt x="45" y="247"/>
                    <a:pt x="45" y="247"/>
                  </a:cubicBezTo>
                  <a:cubicBezTo>
                    <a:pt x="51" y="247"/>
                    <a:pt x="56" y="243"/>
                    <a:pt x="57" y="237"/>
                  </a:cubicBezTo>
                  <a:cubicBezTo>
                    <a:pt x="93" y="9"/>
                    <a:pt x="93" y="9"/>
                    <a:pt x="93" y="9"/>
                  </a:cubicBezTo>
                  <a:cubicBezTo>
                    <a:pt x="94" y="4"/>
                    <a:pt x="90" y="0"/>
                    <a:pt x="86" y="0"/>
                  </a:cubicBezTo>
                  <a:cubicBezTo>
                    <a:pt x="44" y="0"/>
                    <a:pt x="44" y="0"/>
                    <a:pt x="44" y="0"/>
                  </a:cubicBezTo>
                  <a:cubicBezTo>
                    <a:pt x="41" y="0"/>
                    <a:pt x="38" y="3"/>
                    <a:pt x="37" y="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1"/>
            <p:cNvSpPr>
              <a:spLocks/>
            </p:cNvSpPr>
            <p:nvPr userDrawn="1"/>
          </p:nvSpPr>
          <p:spPr bwMode="auto">
            <a:xfrm>
              <a:off x="842963" y="5748338"/>
              <a:ext cx="250825" cy="293687"/>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2"/>
            <p:cNvSpPr>
              <a:spLocks/>
            </p:cNvSpPr>
            <p:nvPr userDrawn="1"/>
          </p:nvSpPr>
          <p:spPr bwMode="auto">
            <a:xfrm>
              <a:off x="842963" y="5748338"/>
              <a:ext cx="227012" cy="260350"/>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3"/>
            <p:cNvSpPr>
              <a:spLocks/>
            </p:cNvSpPr>
            <p:nvPr userDrawn="1"/>
          </p:nvSpPr>
          <p:spPr bwMode="auto">
            <a:xfrm>
              <a:off x="842963" y="5748338"/>
              <a:ext cx="227012" cy="260350"/>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909229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rey Gradient Overlay Imag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0" y="0"/>
            <a:ext cx="12192000" cy="6858000"/>
          </a:xfrm>
          <a:gradFill flip="none" rotWithShape="1">
            <a:gsLst>
              <a:gs pos="0">
                <a:schemeClr val="bg2">
                  <a:alpha val="90000"/>
                </a:schemeClr>
              </a:gs>
              <a:gs pos="88000">
                <a:schemeClr val="tx2">
                  <a:alpha val="90000"/>
                </a:schemeClr>
              </a:gs>
            </a:gsLst>
            <a:path path="circle">
              <a:fillToRect r="100000" b="100000"/>
            </a:path>
            <a:tileRect l="-100000" t="-100000"/>
          </a:gradFill>
        </p:spPr>
        <p:txBody>
          <a:bodyPr vert="horz" lIns="1664208" tIns="45720" rIns="0" bIns="283464" rtlCol="0" anchor="b"/>
          <a:lstStyle>
            <a:lvl1pPr>
              <a:defRPr lang="en-US" smtClean="0">
                <a:solidFill>
                  <a:schemeClr val="bg1">
                    <a:alpha val="60000"/>
                  </a:schemeClr>
                </a:solidFill>
              </a:defRPr>
            </a:lvl1pPr>
          </a:lstStyle>
          <a:p>
            <a:r>
              <a:rPr lang="en-US" dirty="0" smtClean="0"/>
              <a:t>©2016 PayPal Inc. Confidential and proprietary.</a:t>
            </a:r>
            <a:endParaRPr lang="en-US" dirty="0"/>
          </a:p>
        </p:txBody>
      </p:sp>
      <p:sp>
        <p:nvSpPr>
          <p:cNvPr id="10" name="Picture Placeholder 9"/>
          <p:cNvSpPr>
            <a:spLocks noGrp="1"/>
          </p:cNvSpPr>
          <p:nvPr>
            <p:ph type="pic" sz="quarter" idx="13" hasCustomPrompt="1"/>
          </p:nvPr>
        </p:nvSpPr>
        <p:spPr>
          <a:xfrm>
            <a:off x="0" y="0"/>
            <a:ext cx="12192000" cy="6858000"/>
          </a:xfrm>
        </p:spPr>
        <p:txBody>
          <a:bodyPr tIns="914400" anchor="ctr"/>
          <a:lstStyle>
            <a:lvl1pPr marL="0" indent="0" algn="ctr">
              <a:buNone/>
              <a:defRPr baseline="0">
                <a:solidFill>
                  <a:schemeClr val="bg1">
                    <a:alpha val="40000"/>
                  </a:schemeClr>
                </a:solidFill>
              </a:defRPr>
            </a:lvl1pPr>
          </a:lstStyle>
          <a:p>
            <a:r>
              <a:rPr lang="en-US" dirty="0" smtClean="0"/>
              <a:t>Click icon to insert image</a:t>
            </a:r>
            <a:endParaRPr lang="en-US" dirty="0"/>
          </a:p>
        </p:txBody>
      </p:sp>
      <p:sp>
        <p:nvSpPr>
          <p:cNvPr id="2" name="Title 1"/>
          <p:cNvSpPr>
            <a:spLocks noGrp="1"/>
          </p:cNvSpPr>
          <p:nvPr>
            <p:ph type="title"/>
          </p:nvPr>
        </p:nvSpPr>
        <p:spPr/>
        <p:txBody>
          <a:bodyPr/>
          <a:lstStyle>
            <a:lvl1pPr>
              <a:defRPr>
                <a:solidFill>
                  <a:schemeClr val="bg1"/>
                </a:solidFill>
              </a:defRPr>
            </a:lvl1pPr>
          </a:lstStyle>
          <a:p>
            <a:r>
              <a:rPr lang="en-US" dirty="0" smtClean="0"/>
              <a:t>Click to edit Master title style</a:t>
            </a:r>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pPr/>
              <a:t>‹#›</a:t>
            </a:fld>
            <a:endParaRPr lang="en-US" dirty="0"/>
          </a:p>
        </p:txBody>
      </p:sp>
      <p:sp>
        <p:nvSpPr>
          <p:cNvPr id="13" name="Text Placeholder 10"/>
          <p:cNvSpPr>
            <a:spLocks noGrp="1"/>
          </p:cNvSpPr>
          <p:nvPr>
            <p:ph type="body" sz="quarter" idx="14"/>
          </p:nvPr>
        </p:nvSpPr>
        <p:spPr>
          <a:xfrm>
            <a:off x="503238" y="851806"/>
            <a:ext cx="11188700" cy="479425"/>
          </a:xfrm>
        </p:spPr>
        <p:txBody>
          <a:bodyPr>
            <a:normAutofit/>
          </a:bodyPr>
          <a:lstStyle>
            <a:lvl1pPr marL="0" indent="0">
              <a:buNone/>
              <a:defRPr sz="2000">
                <a:solidFill>
                  <a:schemeClr val="bg1">
                    <a:alpha val="60000"/>
                  </a:schemeClr>
                </a:solidFill>
                <a:latin typeface="+mn-lt"/>
              </a:defRPr>
            </a:lvl1pPr>
          </a:lstStyle>
          <a:p>
            <a:pPr lvl="0"/>
            <a:r>
              <a:rPr lang="en-US" dirty="0" smtClean="0"/>
              <a:t>Click to edit Master text styles</a:t>
            </a:r>
          </a:p>
        </p:txBody>
      </p:sp>
      <p:grpSp>
        <p:nvGrpSpPr>
          <p:cNvPr id="8" name="Group 7"/>
          <p:cNvGrpSpPr/>
          <p:nvPr userDrawn="1"/>
        </p:nvGrpSpPr>
        <p:grpSpPr>
          <a:xfrm>
            <a:off x="503238" y="6350761"/>
            <a:ext cx="999330" cy="243258"/>
            <a:chOff x="842963" y="5748338"/>
            <a:chExt cx="1206499" cy="293687"/>
          </a:xfrm>
        </p:grpSpPr>
        <p:sp>
          <p:nvSpPr>
            <p:cNvPr id="9" name="Freeform 5"/>
            <p:cNvSpPr>
              <a:spLocks noEditPoints="1"/>
            </p:cNvSpPr>
            <p:nvPr userDrawn="1"/>
          </p:nvSpPr>
          <p:spPr bwMode="auto">
            <a:xfrm>
              <a:off x="1668463"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4 w 218"/>
                <a:gd name="T11" fmla="*/ 247 h 247"/>
                <a:gd name="T12" fmla="*/ 62 w 218"/>
                <a:gd name="T13" fmla="*/ 240 h 247"/>
                <a:gd name="T14" fmla="*/ 72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3" y="247"/>
                    <a:pt x="8" y="247"/>
                  </a:cubicBezTo>
                  <a:cubicBezTo>
                    <a:pt x="54" y="247"/>
                    <a:pt x="54" y="247"/>
                    <a:pt x="54" y="247"/>
                  </a:cubicBezTo>
                  <a:cubicBezTo>
                    <a:pt x="58" y="247"/>
                    <a:pt x="62" y="244"/>
                    <a:pt x="62" y="240"/>
                  </a:cubicBezTo>
                  <a:cubicBezTo>
                    <a:pt x="72" y="175"/>
                    <a:pt x="72" y="175"/>
                    <a:pt x="72" y="175"/>
                  </a:cubicBezTo>
                  <a:cubicBezTo>
                    <a:pt x="73" y="169"/>
                    <a:pt x="79" y="165"/>
                    <a:pt x="85" y="165"/>
                  </a:cubicBezTo>
                  <a:cubicBezTo>
                    <a:pt x="113" y="165"/>
                    <a:pt x="113" y="165"/>
                    <a:pt x="113" y="165"/>
                  </a:cubicBezTo>
                  <a:cubicBezTo>
                    <a:pt x="171"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8" y="64"/>
                    <a:pt x="150" y="72"/>
                    <a:pt x="148" y="8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p:cNvSpPr>
              <a:spLocks noEditPoints="1"/>
            </p:cNvSpPr>
            <p:nvPr userDrawn="1"/>
          </p:nvSpPr>
          <p:spPr bwMode="auto">
            <a:xfrm>
              <a:off x="1196975"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1 w 218"/>
                <a:gd name="T11" fmla="*/ 247 h 247"/>
                <a:gd name="T12" fmla="*/ 63 w 218"/>
                <a:gd name="T13" fmla="*/ 237 h 247"/>
                <a:gd name="T14" fmla="*/ 73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4" y="247"/>
                    <a:pt x="8" y="247"/>
                  </a:cubicBezTo>
                  <a:cubicBezTo>
                    <a:pt x="51" y="247"/>
                    <a:pt x="51" y="247"/>
                    <a:pt x="51" y="247"/>
                  </a:cubicBezTo>
                  <a:cubicBezTo>
                    <a:pt x="57" y="247"/>
                    <a:pt x="62" y="243"/>
                    <a:pt x="63" y="237"/>
                  </a:cubicBezTo>
                  <a:cubicBezTo>
                    <a:pt x="73" y="175"/>
                    <a:pt x="73" y="175"/>
                    <a:pt x="73" y="175"/>
                  </a:cubicBezTo>
                  <a:cubicBezTo>
                    <a:pt x="74" y="169"/>
                    <a:pt x="79" y="165"/>
                    <a:pt x="85" y="165"/>
                  </a:cubicBezTo>
                  <a:cubicBezTo>
                    <a:pt x="113" y="165"/>
                    <a:pt x="113" y="165"/>
                    <a:pt x="113" y="165"/>
                  </a:cubicBezTo>
                  <a:cubicBezTo>
                    <a:pt x="172"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9" y="64"/>
                    <a:pt x="150" y="72"/>
                    <a:pt x="148" y="8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noEditPoints="1"/>
            </p:cNvSpPr>
            <p:nvPr userDrawn="1"/>
          </p:nvSpPr>
          <p:spPr bwMode="auto">
            <a:xfrm>
              <a:off x="1344613" y="5872163"/>
              <a:ext cx="158750"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20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5 w 212"/>
                <a:gd name="T33" fmla="*/ 87 h 173"/>
                <a:gd name="T34" fmla="*/ 97 w 212"/>
                <a:gd name="T35" fmla="*/ 128 h 173"/>
                <a:gd name="T36" fmla="*/ 68 w 212"/>
                <a:gd name="T37" fmla="*/ 116 h 173"/>
                <a:gd name="T38" fmla="*/ 61 w 212"/>
                <a:gd name="T39" fmla="*/ 87 h 173"/>
                <a:gd name="T40" fmla="*/ 109 w 212"/>
                <a:gd name="T41" fmla="*/ 45 h 173"/>
                <a:gd name="T42" fmla="*/ 137 w 212"/>
                <a:gd name="T43" fmla="*/ 57 h 173"/>
                <a:gd name="T44" fmla="*/ 145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2" y="36"/>
                    <a:pt x="4" y="86"/>
                  </a:cubicBezTo>
                  <a:cubicBezTo>
                    <a:pt x="0" y="111"/>
                    <a:pt x="6" y="135"/>
                    <a:pt x="20" y="151"/>
                  </a:cubicBezTo>
                  <a:cubicBezTo>
                    <a:pt x="33"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9" y="4"/>
                    <a:pt x="204" y="4"/>
                  </a:cubicBezTo>
                  <a:close/>
                  <a:moveTo>
                    <a:pt x="145" y="87"/>
                  </a:moveTo>
                  <a:cubicBezTo>
                    <a:pt x="141" y="112"/>
                    <a:pt x="121" y="128"/>
                    <a:pt x="97" y="128"/>
                  </a:cubicBezTo>
                  <a:cubicBezTo>
                    <a:pt x="84" y="128"/>
                    <a:pt x="74" y="124"/>
                    <a:pt x="68" y="116"/>
                  </a:cubicBezTo>
                  <a:cubicBezTo>
                    <a:pt x="62" y="109"/>
                    <a:pt x="59" y="98"/>
                    <a:pt x="61" y="87"/>
                  </a:cubicBezTo>
                  <a:cubicBezTo>
                    <a:pt x="65" y="62"/>
                    <a:pt x="85" y="45"/>
                    <a:pt x="109" y="45"/>
                  </a:cubicBezTo>
                  <a:cubicBezTo>
                    <a:pt x="121" y="45"/>
                    <a:pt x="131" y="50"/>
                    <a:pt x="137" y="57"/>
                  </a:cubicBezTo>
                  <a:cubicBezTo>
                    <a:pt x="144" y="65"/>
                    <a:pt x="147" y="75"/>
                    <a:pt x="145" y="8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8"/>
            <p:cNvSpPr>
              <a:spLocks noEditPoints="1"/>
            </p:cNvSpPr>
            <p:nvPr userDrawn="1"/>
          </p:nvSpPr>
          <p:spPr bwMode="auto">
            <a:xfrm>
              <a:off x="1817688" y="5872163"/>
              <a:ext cx="157162"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19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4 w 212"/>
                <a:gd name="T33" fmla="*/ 87 h 173"/>
                <a:gd name="T34" fmla="*/ 96 w 212"/>
                <a:gd name="T35" fmla="*/ 128 h 173"/>
                <a:gd name="T36" fmla="*/ 68 w 212"/>
                <a:gd name="T37" fmla="*/ 116 h 173"/>
                <a:gd name="T38" fmla="*/ 61 w 212"/>
                <a:gd name="T39" fmla="*/ 87 h 173"/>
                <a:gd name="T40" fmla="*/ 109 w 212"/>
                <a:gd name="T41" fmla="*/ 45 h 173"/>
                <a:gd name="T42" fmla="*/ 137 w 212"/>
                <a:gd name="T43" fmla="*/ 57 h 173"/>
                <a:gd name="T44" fmla="*/ 144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1" y="36"/>
                    <a:pt x="4" y="86"/>
                  </a:cubicBezTo>
                  <a:cubicBezTo>
                    <a:pt x="0" y="111"/>
                    <a:pt x="5" y="135"/>
                    <a:pt x="19" y="151"/>
                  </a:cubicBezTo>
                  <a:cubicBezTo>
                    <a:pt x="32"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8" y="4"/>
                    <a:pt x="204" y="4"/>
                  </a:cubicBezTo>
                  <a:close/>
                  <a:moveTo>
                    <a:pt x="144" y="87"/>
                  </a:moveTo>
                  <a:cubicBezTo>
                    <a:pt x="140" y="112"/>
                    <a:pt x="121" y="128"/>
                    <a:pt x="96" y="128"/>
                  </a:cubicBezTo>
                  <a:cubicBezTo>
                    <a:pt x="84" y="128"/>
                    <a:pt x="74" y="124"/>
                    <a:pt x="68" y="116"/>
                  </a:cubicBezTo>
                  <a:cubicBezTo>
                    <a:pt x="61" y="109"/>
                    <a:pt x="59" y="98"/>
                    <a:pt x="61" y="87"/>
                  </a:cubicBezTo>
                  <a:cubicBezTo>
                    <a:pt x="65" y="62"/>
                    <a:pt x="85" y="45"/>
                    <a:pt x="109" y="45"/>
                  </a:cubicBezTo>
                  <a:cubicBezTo>
                    <a:pt x="121" y="45"/>
                    <a:pt x="131" y="50"/>
                    <a:pt x="137" y="57"/>
                  </a:cubicBezTo>
                  <a:cubicBezTo>
                    <a:pt x="144" y="65"/>
                    <a:pt x="146" y="75"/>
                    <a:pt x="144" y="8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1517650" y="5875338"/>
              <a:ext cx="155575" cy="166687"/>
            </a:xfrm>
            <a:custGeom>
              <a:avLst/>
              <a:gdLst>
                <a:gd name="T0" fmla="*/ 200 w 210"/>
                <a:gd name="T1" fmla="*/ 0 h 223"/>
                <a:gd name="T2" fmla="*/ 157 w 210"/>
                <a:gd name="T3" fmla="*/ 0 h 223"/>
                <a:gd name="T4" fmla="*/ 147 w 210"/>
                <a:gd name="T5" fmla="*/ 6 h 223"/>
                <a:gd name="T6" fmla="*/ 88 w 210"/>
                <a:gd name="T7" fmla="*/ 93 h 223"/>
                <a:gd name="T8" fmla="*/ 63 w 210"/>
                <a:gd name="T9" fmla="*/ 9 h 223"/>
                <a:gd name="T10" fmla="*/ 51 w 210"/>
                <a:gd name="T11" fmla="*/ 0 h 223"/>
                <a:gd name="T12" fmla="*/ 9 w 210"/>
                <a:gd name="T13" fmla="*/ 0 h 223"/>
                <a:gd name="T14" fmla="*/ 2 w 210"/>
                <a:gd name="T15" fmla="*/ 10 h 223"/>
                <a:gd name="T16" fmla="*/ 49 w 210"/>
                <a:gd name="T17" fmla="*/ 149 h 223"/>
                <a:gd name="T18" fmla="*/ 5 w 210"/>
                <a:gd name="T19" fmla="*/ 211 h 223"/>
                <a:gd name="T20" fmla="*/ 11 w 210"/>
                <a:gd name="T21" fmla="*/ 223 h 223"/>
                <a:gd name="T22" fmla="*/ 54 w 210"/>
                <a:gd name="T23" fmla="*/ 223 h 223"/>
                <a:gd name="T24" fmla="*/ 64 w 210"/>
                <a:gd name="T25" fmla="*/ 218 h 223"/>
                <a:gd name="T26" fmla="*/ 206 w 210"/>
                <a:gd name="T27" fmla="*/ 12 h 223"/>
                <a:gd name="T28" fmla="*/ 200 w 210"/>
                <a:gd name="T2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223">
                  <a:moveTo>
                    <a:pt x="200" y="0"/>
                  </a:moveTo>
                  <a:cubicBezTo>
                    <a:pt x="157" y="0"/>
                    <a:pt x="157" y="0"/>
                    <a:pt x="157" y="0"/>
                  </a:cubicBezTo>
                  <a:cubicBezTo>
                    <a:pt x="153" y="0"/>
                    <a:pt x="149" y="2"/>
                    <a:pt x="147" y="6"/>
                  </a:cubicBezTo>
                  <a:cubicBezTo>
                    <a:pt x="88" y="93"/>
                    <a:pt x="88" y="93"/>
                    <a:pt x="88" y="93"/>
                  </a:cubicBezTo>
                  <a:cubicBezTo>
                    <a:pt x="63" y="9"/>
                    <a:pt x="63" y="9"/>
                    <a:pt x="63" y="9"/>
                  </a:cubicBezTo>
                  <a:cubicBezTo>
                    <a:pt x="61" y="4"/>
                    <a:pt x="56" y="0"/>
                    <a:pt x="51" y="0"/>
                  </a:cubicBezTo>
                  <a:cubicBezTo>
                    <a:pt x="9" y="0"/>
                    <a:pt x="9" y="0"/>
                    <a:pt x="9" y="0"/>
                  </a:cubicBezTo>
                  <a:cubicBezTo>
                    <a:pt x="4" y="0"/>
                    <a:pt x="0" y="5"/>
                    <a:pt x="2" y="10"/>
                  </a:cubicBezTo>
                  <a:cubicBezTo>
                    <a:pt x="49" y="149"/>
                    <a:pt x="49" y="149"/>
                    <a:pt x="49" y="149"/>
                  </a:cubicBezTo>
                  <a:cubicBezTo>
                    <a:pt x="5" y="211"/>
                    <a:pt x="5" y="211"/>
                    <a:pt x="5" y="211"/>
                  </a:cubicBezTo>
                  <a:cubicBezTo>
                    <a:pt x="1" y="216"/>
                    <a:pt x="5" y="223"/>
                    <a:pt x="11" y="223"/>
                  </a:cubicBezTo>
                  <a:cubicBezTo>
                    <a:pt x="54" y="223"/>
                    <a:pt x="54" y="223"/>
                    <a:pt x="54" y="223"/>
                  </a:cubicBezTo>
                  <a:cubicBezTo>
                    <a:pt x="58" y="223"/>
                    <a:pt x="61" y="221"/>
                    <a:pt x="64" y="218"/>
                  </a:cubicBezTo>
                  <a:cubicBezTo>
                    <a:pt x="206" y="12"/>
                    <a:pt x="206" y="12"/>
                    <a:pt x="206" y="12"/>
                  </a:cubicBezTo>
                  <a:cubicBezTo>
                    <a:pt x="210" y="7"/>
                    <a:pt x="206" y="0"/>
                    <a:pt x="200"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1978025" y="5813425"/>
              <a:ext cx="71437" cy="185737"/>
            </a:xfrm>
            <a:custGeom>
              <a:avLst/>
              <a:gdLst>
                <a:gd name="T0" fmla="*/ 37 w 94"/>
                <a:gd name="T1" fmla="*/ 6 h 247"/>
                <a:gd name="T2" fmla="*/ 1 w 94"/>
                <a:gd name="T3" fmla="*/ 239 h 247"/>
                <a:gd name="T4" fmla="*/ 8 w 94"/>
                <a:gd name="T5" fmla="*/ 247 h 247"/>
                <a:gd name="T6" fmla="*/ 45 w 94"/>
                <a:gd name="T7" fmla="*/ 247 h 247"/>
                <a:gd name="T8" fmla="*/ 57 w 94"/>
                <a:gd name="T9" fmla="*/ 237 h 247"/>
                <a:gd name="T10" fmla="*/ 93 w 94"/>
                <a:gd name="T11" fmla="*/ 9 h 247"/>
                <a:gd name="T12" fmla="*/ 86 w 94"/>
                <a:gd name="T13" fmla="*/ 0 h 247"/>
                <a:gd name="T14" fmla="*/ 44 w 94"/>
                <a:gd name="T15" fmla="*/ 0 h 247"/>
                <a:gd name="T16" fmla="*/ 37 w 94"/>
                <a:gd name="T17" fmla="*/ 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7">
                  <a:moveTo>
                    <a:pt x="37" y="6"/>
                  </a:moveTo>
                  <a:cubicBezTo>
                    <a:pt x="1" y="239"/>
                    <a:pt x="1" y="239"/>
                    <a:pt x="1" y="239"/>
                  </a:cubicBezTo>
                  <a:cubicBezTo>
                    <a:pt x="0" y="243"/>
                    <a:pt x="3" y="247"/>
                    <a:pt x="8" y="247"/>
                  </a:cubicBezTo>
                  <a:cubicBezTo>
                    <a:pt x="45" y="247"/>
                    <a:pt x="45" y="247"/>
                    <a:pt x="45" y="247"/>
                  </a:cubicBezTo>
                  <a:cubicBezTo>
                    <a:pt x="51" y="247"/>
                    <a:pt x="56" y="243"/>
                    <a:pt x="57" y="237"/>
                  </a:cubicBezTo>
                  <a:cubicBezTo>
                    <a:pt x="93" y="9"/>
                    <a:pt x="93" y="9"/>
                    <a:pt x="93" y="9"/>
                  </a:cubicBezTo>
                  <a:cubicBezTo>
                    <a:pt x="94" y="4"/>
                    <a:pt x="90" y="0"/>
                    <a:pt x="86" y="0"/>
                  </a:cubicBezTo>
                  <a:cubicBezTo>
                    <a:pt x="44" y="0"/>
                    <a:pt x="44" y="0"/>
                    <a:pt x="44" y="0"/>
                  </a:cubicBezTo>
                  <a:cubicBezTo>
                    <a:pt x="41" y="0"/>
                    <a:pt x="38" y="3"/>
                    <a:pt x="37" y="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842963" y="5748338"/>
              <a:ext cx="250825" cy="293687"/>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842963" y="5748338"/>
              <a:ext cx="227012" cy="260350"/>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842963" y="5748338"/>
              <a:ext cx="227012" cy="260350"/>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95017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805">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w/ Blue Gradient Background">
    <p:spTree>
      <p:nvGrpSpPr>
        <p:cNvPr id="1" name=""/>
        <p:cNvGrpSpPr/>
        <p:nvPr/>
      </p:nvGrpSpPr>
      <p:grpSpPr>
        <a:xfrm>
          <a:off x="0" y="0"/>
          <a:ext cx="0" cy="0"/>
          <a:chOff x="0" y="0"/>
          <a:chExt cx="0" cy="0"/>
        </a:xfrm>
      </p:grpSpPr>
      <p:sp>
        <p:nvSpPr>
          <p:cNvPr id="9" name="Rectangle 8"/>
          <p:cNvSpPr/>
          <p:nvPr userDrawn="1"/>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title"/>
          </p:nvPr>
        </p:nvSpPr>
        <p:spPr>
          <a:xfrm>
            <a:off x="504824" y="488950"/>
            <a:ext cx="11187113" cy="3822192"/>
          </a:xfr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0" tIns="640080" rIns="731520" bIns="45720" numCol="1" spcCol="0" rtlCol="0" fromWordArt="0" anchor="t" anchorCtr="0" forceAA="0" compatLnSpc="1">
            <a:prstTxWarp prst="textNoShape">
              <a:avLst/>
            </a:prstTxWarp>
            <a:noAutofit/>
          </a:bodyPr>
          <a:lstStyle>
            <a:lvl1pPr>
              <a:lnSpc>
                <a:spcPct val="120000"/>
              </a:lnSpc>
              <a:defRPr lang="en-US" sz="4800" dirty="0">
                <a:solidFill>
                  <a:schemeClr val="lt1"/>
                </a:solidFill>
                <a:latin typeface="PayPal Sans Big Thin" panose="020B0403040504040204" pitchFamily="34" charset="0"/>
                <a:ea typeface="+mn-ea"/>
                <a:cs typeface="+mn-cs"/>
              </a:defRPr>
            </a:lvl1pPr>
          </a:lstStyle>
          <a:p>
            <a:pPr marL="0" lvl="0">
              <a:lnSpc>
                <a:spcPct val="100000"/>
              </a:lnSpc>
            </a:pPr>
            <a:r>
              <a:rPr lang="en-US" dirty="0" smtClean="0"/>
              <a:t>Click to edit Master title style</a:t>
            </a:r>
            <a:endParaRPr lang="en-US" dirty="0"/>
          </a:p>
        </p:txBody>
      </p:sp>
      <p:sp>
        <p:nvSpPr>
          <p:cNvPr id="6" name="Footer Placeholder 5"/>
          <p:cNvSpPr>
            <a:spLocks noGrp="1"/>
          </p:cNvSpPr>
          <p:nvPr>
            <p:ph type="ftr" sz="quarter" idx="11"/>
          </p:nvPr>
        </p:nvSpPr>
        <p:spPr/>
        <p:txBody>
          <a:bodyPr/>
          <a:lstStyle>
            <a:lvl1pPr>
              <a:defRPr>
                <a:solidFill>
                  <a:schemeClr val="bg1">
                    <a:alpha val="60000"/>
                  </a:schemeClr>
                </a:solidFill>
              </a:defRPr>
            </a:lvl1pPr>
          </a:lstStyle>
          <a:p>
            <a:r>
              <a:rPr lang="en-US" dirty="0" smtClean="0"/>
              <a:t>©2016 PayPal Inc. Confidential and proprietary.</a:t>
            </a:r>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pPr/>
              <a:t>‹#›</a:t>
            </a:fld>
            <a:endParaRPr lang="en-US" dirty="0"/>
          </a:p>
        </p:txBody>
      </p:sp>
      <p:sp>
        <p:nvSpPr>
          <p:cNvPr id="4" name="Text Placeholder 3"/>
          <p:cNvSpPr>
            <a:spLocks noGrp="1"/>
          </p:cNvSpPr>
          <p:nvPr>
            <p:ph type="body" sz="quarter" idx="15" hasCustomPrompt="1"/>
          </p:nvPr>
        </p:nvSpPr>
        <p:spPr>
          <a:xfrm>
            <a:off x="503239" y="4313556"/>
            <a:ext cx="11188700" cy="565150"/>
          </a:xfrm>
        </p:spPr>
        <p:txBody>
          <a:bodyPr tIns="246888" rIns="0">
            <a:normAutofit/>
          </a:bodyPr>
          <a:lstStyle>
            <a:lvl1pPr marL="171450" indent="-171450" algn="r">
              <a:buClr>
                <a:schemeClr val="bg1"/>
              </a:buClr>
              <a:buFont typeface="Arial" panose="020B0604020202020204" pitchFamily="34" charset="0"/>
              <a:buChar char="─"/>
              <a:defRPr sz="1200" spc="100" baseline="0">
                <a:solidFill>
                  <a:schemeClr val="bg1"/>
                </a:solidFill>
              </a:defRPr>
            </a:lvl1pPr>
          </a:lstStyle>
          <a:p>
            <a:pPr lvl="0"/>
            <a:r>
              <a:rPr lang="en-US" dirty="0" smtClean="0"/>
              <a:t> CLICK TO EDIT MASTER TEXT STYLE</a:t>
            </a:r>
            <a:endParaRPr lang="en-US" dirty="0"/>
          </a:p>
        </p:txBody>
      </p:sp>
      <p:grpSp>
        <p:nvGrpSpPr>
          <p:cNvPr id="8" name="Group 7"/>
          <p:cNvGrpSpPr/>
          <p:nvPr userDrawn="1"/>
        </p:nvGrpSpPr>
        <p:grpSpPr>
          <a:xfrm>
            <a:off x="503238" y="6350761"/>
            <a:ext cx="999330" cy="243258"/>
            <a:chOff x="842963" y="5748338"/>
            <a:chExt cx="1206499" cy="293687"/>
          </a:xfrm>
        </p:grpSpPr>
        <p:sp>
          <p:nvSpPr>
            <p:cNvPr id="10" name="Freeform 5"/>
            <p:cNvSpPr>
              <a:spLocks noEditPoints="1"/>
            </p:cNvSpPr>
            <p:nvPr userDrawn="1"/>
          </p:nvSpPr>
          <p:spPr bwMode="auto">
            <a:xfrm>
              <a:off x="1668463"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4 w 218"/>
                <a:gd name="T11" fmla="*/ 247 h 247"/>
                <a:gd name="T12" fmla="*/ 62 w 218"/>
                <a:gd name="T13" fmla="*/ 240 h 247"/>
                <a:gd name="T14" fmla="*/ 72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3" y="247"/>
                    <a:pt x="8" y="247"/>
                  </a:cubicBezTo>
                  <a:cubicBezTo>
                    <a:pt x="54" y="247"/>
                    <a:pt x="54" y="247"/>
                    <a:pt x="54" y="247"/>
                  </a:cubicBezTo>
                  <a:cubicBezTo>
                    <a:pt x="58" y="247"/>
                    <a:pt x="62" y="244"/>
                    <a:pt x="62" y="240"/>
                  </a:cubicBezTo>
                  <a:cubicBezTo>
                    <a:pt x="72" y="175"/>
                    <a:pt x="72" y="175"/>
                    <a:pt x="72" y="175"/>
                  </a:cubicBezTo>
                  <a:cubicBezTo>
                    <a:pt x="73" y="169"/>
                    <a:pt x="79" y="165"/>
                    <a:pt x="85" y="165"/>
                  </a:cubicBezTo>
                  <a:cubicBezTo>
                    <a:pt x="113" y="165"/>
                    <a:pt x="113" y="165"/>
                    <a:pt x="113" y="165"/>
                  </a:cubicBezTo>
                  <a:cubicBezTo>
                    <a:pt x="171"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8" y="64"/>
                    <a:pt x="150" y="72"/>
                    <a:pt x="148" y="8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p:cNvSpPr>
              <a:spLocks noEditPoints="1"/>
            </p:cNvSpPr>
            <p:nvPr userDrawn="1"/>
          </p:nvSpPr>
          <p:spPr bwMode="auto">
            <a:xfrm>
              <a:off x="1196975"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1 w 218"/>
                <a:gd name="T11" fmla="*/ 247 h 247"/>
                <a:gd name="T12" fmla="*/ 63 w 218"/>
                <a:gd name="T13" fmla="*/ 237 h 247"/>
                <a:gd name="T14" fmla="*/ 73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4" y="247"/>
                    <a:pt x="8" y="247"/>
                  </a:cubicBezTo>
                  <a:cubicBezTo>
                    <a:pt x="51" y="247"/>
                    <a:pt x="51" y="247"/>
                    <a:pt x="51" y="247"/>
                  </a:cubicBezTo>
                  <a:cubicBezTo>
                    <a:pt x="57" y="247"/>
                    <a:pt x="62" y="243"/>
                    <a:pt x="63" y="237"/>
                  </a:cubicBezTo>
                  <a:cubicBezTo>
                    <a:pt x="73" y="175"/>
                    <a:pt x="73" y="175"/>
                    <a:pt x="73" y="175"/>
                  </a:cubicBezTo>
                  <a:cubicBezTo>
                    <a:pt x="74" y="169"/>
                    <a:pt x="79" y="165"/>
                    <a:pt x="85" y="165"/>
                  </a:cubicBezTo>
                  <a:cubicBezTo>
                    <a:pt x="113" y="165"/>
                    <a:pt x="113" y="165"/>
                    <a:pt x="113" y="165"/>
                  </a:cubicBezTo>
                  <a:cubicBezTo>
                    <a:pt x="172"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9" y="64"/>
                    <a:pt x="150" y="72"/>
                    <a:pt x="148" y="8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7"/>
            <p:cNvSpPr>
              <a:spLocks noEditPoints="1"/>
            </p:cNvSpPr>
            <p:nvPr userDrawn="1"/>
          </p:nvSpPr>
          <p:spPr bwMode="auto">
            <a:xfrm>
              <a:off x="1344613" y="5872163"/>
              <a:ext cx="158750"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20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5 w 212"/>
                <a:gd name="T33" fmla="*/ 87 h 173"/>
                <a:gd name="T34" fmla="*/ 97 w 212"/>
                <a:gd name="T35" fmla="*/ 128 h 173"/>
                <a:gd name="T36" fmla="*/ 68 w 212"/>
                <a:gd name="T37" fmla="*/ 116 h 173"/>
                <a:gd name="T38" fmla="*/ 61 w 212"/>
                <a:gd name="T39" fmla="*/ 87 h 173"/>
                <a:gd name="T40" fmla="*/ 109 w 212"/>
                <a:gd name="T41" fmla="*/ 45 h 173"/>
                <a:gd name="T42" fmla="*/ 137 w 212"/>
                <a:gd name="T43" fmla="*/ 57 h 173"/>
                <a:gd name="T44" fmla="*/ 145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2" y="36"/>
                    <a:pt x="4" y="86"/>
                  </a:cubicBezTo>
                  <a:cubicBezTo>
                    <a:pt x="0" y="111"/>
                    <a:pt x="6" y="135"/>
                    <a:pt x="20" y="151"/>
                  </a:cubicBezTo>
                  <a:cubicBezTo>
                    <a:pt x="33"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9" y="4"/>
                    <a:pt x="204" y="4"/>
                  </a:cubicBezTo>
                  <a:close/>
                  <a:moveTo>
                    <a:pt x="145" y="87"/>
                  </a:moveTo>
                  <a:cubicBezTo>
                    <a:pt x="141" y="112"/>
                    <a:pt x="121" y="128"/>
                    <a:pt x="97" y="128"/>
                  </a:cubicBezTo>
                  <a:cubicBezTo>
                    <a:pt x="84" y="128"/>
                    <a:pt x="74" y="124"/>
                    <a:pt x="68" y="116"/>
                  </a:cubicBezTo>
                  <a:cubicBezTo>
                    <a:pt x="62" y="109"/>
                    <a:pt x="59" y="98"/>
                    <a:pt x="61" y="87"/>
                  </a:cubicBezTo>
                  <a:cubicBezTo>
                    <a:pt x="65" y="62"/>
                    <a:pt x="85" y="45"/>
                    <a:pt x="109" y="45"/>
                  </a:cubicBezTo>
                  <a:cubicBezTo>
                    <a:pt x="121" y="45"/>
                    <a:pt x="131" y="50"/>
                    <a:pt x="137" y="57"/>
                  </a:cubicBezTo>
                  <a:cubicBezTo>
                    <a:pt x="144" y="65"/>
                    <a:pt x="147" y="75"/>
                    <a:pt x="145" y="8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8"/>
            <p:cNvSpPr>
              <a:spLocks noEditPoints="1"/>
            </p:cNvSpPr>
            <p:nvPr userDrawn="1"/>
          </p:nvSpPr>
          <p:spPr bwMode="auto">
            <a:xfrm>
              <a:off x="1817688" y="5872163"/>
              <a:ext cx="157162"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19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4 w 212"/>
                <a:gd name="T33" fmla="*/ 87 h 173"/>
                <a:gd name="T34" fmla="*/ 96 w 212"/>
                <a:gd name="T35" fmla="*/ 128 h 173"/>
                <a:gd name="T36" fmla="*/ 68 w 212"/>
                <a:gd name="T37" fmla="*/ 116 h 173"/>
                <a:gd name="T38" fmla="*/ 61 w 212"/>
                <a:gd name="T39" fmla="*/ 87 h 173"/>
                <a:gd name="T40" fmla="*/ 109 w 212"/>
                <a:gd name="T41" fmla="*/ 45 h 173"/>
                <a:gd name="T42" fmla="*/ 137 w 212"/>
                <a:gd name="T43" fmla="*/ 57 h 173"/>
                <a:gd name="T44" fmla="*/ 144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1" y="36"/>
                    <a:pt x="4" y="86"/>
                  </a:cubicBezTo>
                  <a:cubicBezTo>
                    <a:pt x="0" y="111"/>
                    <a:pt x="5" y="135"/>
                    <a:pt x="19" y="151"/>
                  </a:cubicBezTo>
                  <a:cubicBezTo>
                    <a:pt x="32"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8" y="4"/>
                    <a:pt x="204" y="4"/>
                  </a:cubicBezTo>
                  <a:close/>
                  <a:moveTo>
                    <a:pt x="144" y="87"/>
                  </a:moveTo>
                  <a:cubicBezTo>
                    <a:pt x="140" y="112"/>
                    <a:pt x="121" y="128"/>
                    <a:pt x="96" y="128"/>
                  </a:cubicBezTo>
                  <a:cubicBezTo>
                    <a:pt x="84" y="128"/>
                    <a:pt x="74" y="124"/>
                    <a:pt x="68" y="116"/>
                  </a:cubicBezTo>
                  <a:cubicBezTo>
                    <a:pt x="61" y="109"/>
                    <a:pt x="59" y="98"/>
                    <a:pt x="61" y="87"/>
                  </a:cubicBezTo>
                  <a:cubicBezTo>
                    <a:pt x="65" y="62"/>
                    <a:pt x="85" y="45"/>
                    <a:pt x="109" y="45"/>
                  </a:cubicBezTo>
                  <a:cubicBezTo>
                    <a:pt x="121" y="45"/>
                    <a:pt x="131" y="50"/>
                    <a:pt x="137" y="57"/>
                  </a:cubicBezTo>
                  <a:cubicBezTo>
                    <a:pt x="144" y="65"/>
                    <a:pt x="146" y="75"/>
                    <a:pt x="144" y="8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9"/>
            <p:cNvSpPr>
              <a:spLocks/>
            </p:cNvSpPr>
            <p:nvPr userDrawn="1"/>
          </p:nvSpPr>
          <p:spPr bwMode="auto">
            <a:xfrm>
              <a:off x="1517650" y="5875338"/>
              <a:ext cx="155575" cy="166687"/>
            </a:xfrm>
            <a:custGeom>
              <a:avLst/>
              <a:gdLst>
                <a:gd name="T0" fmla="*/ 200 w 210"/>
                <a:gd name="T1" fmla="*/ 0 h 223"/>
                <a:gd name="T2" fmla="*/ 157 w 210"/>
                <a:gd name="T3" fmla="*/ 0 h 223"/>
                <a:gd name="T4" fmla="*/ 147 w 210"/>
                <a:gd name="T5" fmla="*/ 6 h 223"/>
                <a:gd name="T6" fmla="*/ 88 w 210"/>
                <a:gd name="T7" fmla="*/ 93 h 223"/>
                <a:gd name="T8" fmla="*/ 63 w 210"/>
                <a:gd name="T9" fmla="*/ 9 h 223"/>
                <a:gd name="T10" fmla="*/ 51 w 210"/>
                <a:gd name="T11" fmla="*/ 0 h 223"/>
                <a:gd name="T12" fmla="*/ 9 w 210"/>
                <a:gd name="T13" fmla="*/ 0 h 223"/>
                <a:gd name="T14" fmla="*/ 2 w 210"/>
                <a:gd name="T15" fmla="*/ 10 h 223"/>
                <a:gd name="T16" fmla="*/ 49 w 210"/>
                <a:gd name="T17" fmla="*/ 149 h 223"/>
                <a:gd name="T18" fmla="*/ 5 w 210"/>
                <a:gd name="T19" fmla="*/ 211 h 223"/>
                <a:gd name="T20" fmla="*/ 11 w 210"/>
                <a:gd name="T21" fmla="*/ 223 h 223"/>
                <a:gd name="T22" fmla="*/ 54 w 210"/>
                <a:gd name="T23" fmla="*/ 223 h 223"/>
                <a:gd name="T24" fmla="*/ 64 w 210"/>
                <a:gd name="T25" fmla="*/ 218 h 223"/>
                <a:gd name="T26" fmla="*/ 206 w 210"/>
                <a:gd name="T27" fmla="*/ 12 h 223"/>
                <a:gd name="T28" fmla="*/ 200 w 210"/>
                <a:gd name="T2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223">
                  <a:moveTo>
                    <a:pt x="200" y="0"/>
                  </a:moveTo>
                  <a:cubicBezTo>
                    <a:pt x="157" y="0"/>
                    <a:pt x="157" y="0"/>
                    <a:pt x="157" y="0"/>
                  </a:cubicBezTo>
                  <a:cubicBezTo>
                    <a:pt x="153" y="0"/>
                    <a:pt x="149" y="2"/>
                    <a:pt x="147" y="6"/>
                  </a:cubicBezTo>
                  <a:cubicBezTo>
                    <a:pt x="88" y="93"/>
                    <a:pt x="88" y="93"/>
                    <a:pt x="88" y="93"/>
                  </a:cubicBezTo>
                  <a:cubicBezTo>
                    <a:pt x="63" y="9"/>
                    <a:pt x="63" y="9"/>
                    <a:pt x="63" y="9"/>
                  </a:cubicBezTo>
                  <a:cubicBezTo>
                    <a:pt x="61" y="4"/>
                    <a:pt x="56" y="0"/>
                    <a:pt x="51" y="0"/>
                  </a:cubicBezTo>
                  <a:cubicBezTo>
                    <a:pt x="9" y="0"/>
                    <a:pt x="9" y="0"/>
                    <a:pt x="9" y="0"/>
                  </a:cubicBezTo>
                  <a:cubicBezTo>
                    <a:pt x="4" y="0"/>
                    <a:pt x="0" y="5"/>
                    <a:pt x="2" y="10"/>
                  </a:cubicBezTo>
                  <a:cubicBezTo>
                    <a:pt x="49" y="149"/>
                    <a:pt x="49" y="149"/>
                    <a:pt x="49" y="149"/>
                  </a:cubicBezTo>
                  <a:cubicBezTo>
                    <a:pt x="5" y="211"/>
                    <a:pt x="5" y="211"/>
                    <a:pt x="5" y="211"/>
                  </a:cubicBezTo>
                  <a:cubicBezTo>
                    <a:pt x="1" y="216"/>
                    <a:pt x="5" y="223"/>
                    <a:pt x="11" y="223"/>
                  </a:cubicBezTo>
                  <a:cubicBezTo>
                    <a:pt x="54" y="223"/>
                    <a:pt x="54" y="223"/>
                    <a:pt x="54" y="223"/>
                  </a:cubicBezTo>
                  <a:cubicBezTo>
                    <a:pt x="58" y="223"/>
                    <a:pt x="61" y="221"/>
                    <a:pt x="64" y="218"/>
                  </a:cubicBezTo>
                  <a:cubicBezTo>
                    <a:pt x="206" y="12"/>
                    <a:pt x="206" y="12"/>
                    <a:pt x="206" y="12"/>
                  </a:cubicBezTo>
                  <a:cubicBezTo>
                    <a:pt x="210" y="7"/>
                    <a:pt x="206" y="0"/>
                    <a:pt x="200"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0"/>
            <p:cNvSpPr>
              <a:spLocks/>
            </p:cNvSpPr>
            <p:nvPr userDrawn="1"/>
          </p:nvSpPr>
          <p:spPr bwMode="auto">
            <a:xfrm>
              <a:off x="1978025" y="5813425"/>
              <a:ext cx="71437" cy="185737"/>
            </a:xfrm>
            <a:custGeom>
              <a:avLst/>
              <a:gdLst>
                <a:gd name="T0" fmla="*/ 37 w 94"/>
                <a:gd name="T1" fmla="*/ 6 h 247"/>
                <a:gd name="T2" fmla="*/ 1 w 94"/>
                <a:gd name="T3" fmla="*/ 239 h 247"/>
                <a:gd name="T4" fmla="*/ 8 w 94"/>
                <a:gd name="T5" fmla="*/ 247 h 247"/>
                <a:gd name="T6" fmla="*/ 45 w 94"/>
                <a:gd name="T7" fmla="*/ 247 h 247"/>
                <a:gd name="T8" fmla="*/ 57 w 94"/>
                <a:gd name="T9" fmla="*/ 237 h 247"/>
                <a:gd name="T10" fmla="*/ 93 w 94"/>
                <a:gd name="T11" fmla="*/ 9 h 247"/>
                <a:gd name="T12" fmla="*/ 86 w 94"/>
                <a:gd name="T13" fmla="*/ 0 h 247"/>
                <a:gd name="T14" fmla="*/ 44 w 94"/>
                <a:gd name="T15" fmla="*/ 0 h 247"/>
                <a:gd name="T16" fmla="*/ 37 w 94"/>
                <a:gd name="T17" fmla="*/ 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7">
                  <a:moveTo>
                    <a:pt x="37" y="6"/>
                  </a:moveTo>
                  <a:cubicBezTo>
                    <a:pt x="1" y="239"/>
                    <a:pt x="1" y="239"/>
                    <a:pt x="1" y="239"/>
                  </a:cubicBezTo>
                  <a:cubicBezTo>
                    <a:pt x="0" y="243"/>
                    <a:pt x="3" y="247"/>
                    <a:pt x="8" y="247"/>
                  </a:cubicBezTo>
                  <a:cubicBezTo>
                    <a:pt x="45" y="247"/>
                    <a:pt x="45" y="247"/>
                    <a:pt x="45" y="247"/>
                  </a:cubicBezTo>
                  <a:cubicBezTo>
                    <a:pt x="51" y="247"/>
                    <a:pt x="56" y="243"/>
                    <a:pt x="57" y="237"/>
                  </a:cubicBezTo>
                  <a:cubicBezTo>
                    <a:pt x="93" y="9"/>
                    <a:pt x="93" y="9"/>
                    <a:pt x="93" y="9"/>
                  </a:cubicBezTo>
                  <a:cubicBezTo>
                    <a:pt x="94" y="4"/>
                    <a:pt x="90" y="0"/>
                    <a:pt x="86" y="0"/>
                  </a:cubicBezTo>
                  <a:cubicBezTo>
                    <a:pt x="44" y="0"/>
                    <a:pt x="44" y="0"/>
                    <a:pt x="44" y="0"/>
                  </a:cubicBezTo>
                  <a:cubicBezTo>
                    <a:pt x="41" y="0"/>
                    <a:pt x="38" y="3"/>
                    <a:pt x="37" y="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1"/>
            <p:cNvSpPr>
              <a:spLocks/>
            </p:cNvSpPr>
            <p:nvPr userDrawn="1"/>
          </p:nvSpPr>
          <p:spPr bwMode="auto">
            <a:xfrm>
              <a:off x="842963" y="5748338"/>
              <a:ext cx="250825" cy="293687"/>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2"/>
            <p:cNvSpPr>
              <a:spLocks/>
            </p:cNvSpPr>
            <p:nvPr userDrawn="1"/>
          </p:nvSpPr>
          <p:spPr bwMode="auto">
            <a:xfrm>
              <a:off x="842963" y="5748338"/>
              <a:ext cx="227012" cy="260350"/>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3"/>
            <p:cNvSpPr>
              <a:spLocks/>
            </p:cNvSpPr>
            <p:nvPr userDrawn="1"/>
          </p:nvSpPr>
          <p:spPr bwMode="auto">
            <a:xfrm>
              <a:off x="842963" y="5748338"/>
              <a:ext cx="227012" cy="260350"/>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538476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805">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w/ Purple Gradient Background">
    <p:spTree>
      <p:nvGrpSpPr>
        <p:cNvPr id="1" name=""/>
        <p:cNvGrpSpPr/>
        <p:nvPr/>
      </p:nvGrpSpPr>
      <p:grpSpPr>
        <a:xfrm>
          <a:off x="0" y="0"/>
          <a:ext cx="0" cy="0"/>
          <a:chOff x="0" y="0"/>
          <a:chExt cx="0" cy="0"/>
        </a:xfrm>
      </p:grpSpPr>
      <p:sp>
        <p:nvSpPr>
          <p:cNvPr id="9" name="Rectangle 8"/>
          <p:cNvSpPr/>
          <p:nvPr userDrawn="1"/>
        </p:nvSpPr>
        <p:spPr>
          <a:xfrm>
            <a:off x="3048" y="0"/>
            <a:ext cx="12188952" cy="6858000"/>
          </a:xfrm>
          <a:prstGeom prst="rect">
            <a:avLst/>
          </a:prstGeom>
          <a:gradFill flip="none" rotWithShape="1">
            <a:gsLst>
              <a:gs pos="0">
                <a:schemeClr val="accent3"/>
              </a:gs>
              <a:gs pos="9000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endParaRPr lang="en-US" dirty="0"/>
          </a:p>
        </p:txBody>
      </p:sp>
      <p:sp>
        <p:nvSpPr>
          <p:cNvPr id="2" name="Title 1"/>
          <p:cNvSpPr>
            <a:spLocks noGrp="1"/>
          </p:cNvSpPr>
          <p:nvPr>
            <p:ph type="title"/>
          </p:nvPr>
        </p:nvSpPr>
        <p:spPr>
          <a:xfrm>
            <a:off x="504824" y="488950"/>
            <a:ext cx="11187113" cy="3822192"/>
          </a:xfrm>
          <a:solidFill>
            <a:schemeClr val="tx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0" tIns="640080" rIns="731520" bIns="45720" numCol="1" spcCol="0" rtlCol="0" fromWordArt="0" anchor="t" anchorCtr="0" forceAA="0" compatLnSpc="1">
            <a:prstTxWarp prst="textNoShape">
              <a:avLst/>
            </a:prstTxWarp>
            <a:noAutofit/>
          </a:bodyPr>
          <a:lstStyle>
            <a:lvl1pPr>
              <a:lnSpc>
                <a:spcPct val="120000"/>
              </a:lnSpc>
              <a:defRPr lang="en-US" sz="4800" dirty="0">
                <a:solidFill>
                  <a:schemeClr val="lt1"/>
                </a:solidFill>
                <a:latin typeface="PayPal Sans Big Thin" panose="020B0403040504040204" pitchFamily="34" charset="0"/>
                <a:ea typeface="+mn-ea"/>
                <a:cs typeface="+mn-cs"/>
              </a:defRPr>
            </a:lvl1pPr>
          </a:lstStyle>
          <a:p>
            <a:pPr marL="0" lvl="0">
              <a:lnSpc>
                <a:spcPct val="100000"/>
              </a:lnSpc>
            </a:pPr>
            <a:r>
              <a:rPr lang="en-US" dirty="0" smtClean="0"/>
              <a:t>Click to edit Master title style</a:t>
            </a:r>
            <a:endParaRPr lang="en-US" dirty="0"/>
          </a:p>
        </p:txBody>
      </p:sp>
      <p:sp>
        <p:nvSpPr>
          <p:cNvPr id="6" name="Footer Placeholder 5"/>
          <p:cNvSpPr>
            <a:spLocks noGrp="1"/>
          </p:cNvSpPr>
          <p:nvPr>
            <p:ph type="ftr" sz="quarter" idx="11"/>
          </p:nvPr>
        </p:nvSpPr>
        <p:spPr/>
        <p:txBody>
          <a:bodyPr/>
          <a:lstStyle>
            <a:lvl1pPr>
              <a:defRPr>
                <a:solidFill>
                  <a:schemeClr val="bg1">
                    <a:alpha val="60000"/>
                  </a:schemeClr>
                </a:solidFill>
              </a:defRPr>
            </a:lvl1pPr>
          </a:lstStyle>
          <a:p>
            <a:r>
              <a:rPr lang="en-US" dirty="0" smtClean="0"/>
              <a:t>©2016 PayPal Inc. Confidential and proprietary.</a:t>
            </a:r>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pPr/>
              <a:t>‹#›</a:t>
            </a:fld>
            <a:endParaRPr lang="en-US" dirty="0"/>
          </a:p>
        </p:txBody>
      </p:sp>
      <p:sp>
        <p:nvSpPr>
          <p:cNvPr id="4" name="Text Placeholder 3"/>
          <p:cNvSpPr>
            <a:spLocks noGrp="1"/>
          </p:cNvSpPr>
          <p:nvPr>
            <p:ph type="body" sz="quarter" idx="15" hasCustomPrompt="1"/>
          </p:nvPr>
        </p:nvSpPr>
        <p:spPr>
          <a:xfrm>
            <a:off x="503239" y="4313556"/>
            <a:ext cx="11188700" cy="565150"/>
          </a:xfrm>
        </p:spPr>
        <p:txBody>
          <a:bodyPr tIns="246888" rIns="0">
            <a:normAutofit/>
          </a:bodyPr>
          <a:lstStyle>
            <a:lvl1pPr marL="171450" indent="-171450" algn="r">
              <a:buClr>
                <a:schemeClr val="bg1"/>
              </a:buClr>
              <a:buFont typeface="Arial" panose="020B0604020202020204" pitchFamily="34" charset="0"/>
              <a:buChar char="─"/>
              <a:defRPr sz="1200" spc="100" baseline="0">
                <a:solidFill>
                  <a:schemeClr val="bg1"/>
                </a:solidFill>
              </a:defRPr>
            </a:lvl1pPr>
          </a:lstStyle>
          <a:p>
            <a:pPr lvl="0"/>
            <a:r>
              <a:rPr lang="en-US" dirty="0" smtClean="0"/>
              <a:t> CLICK TO EDIT MASTER TEXT STYLE</a:t>
            </a:r>
            <a:endParaRPr lang="en-US" dirty="0"/>
          </a:p>
        </p:txBody>
      </p:sp>
      <p:grpSp>
        <p:nvGrpSpPr>
          <p:cNvPr id="8" name="Group 7"/>
          <p:cNvGrpSpPr/>
          <p:nvPr userDrawn="1"/>
        </p:nvGrpSpPr>
        <p:grpSpPr>
          <a:xfrm>
            <a:off x="503238" y="6350761"/>
            <a:ext cx="999330" cy="243258"/>
            <a:chOff x="842963" y="5748338"/>
            <a:chExt cx="1206499" cy="293687"/>
          </a:xfrm>
        </p:grpSpPr>
        <p:sp>
          <p:nvSpPr>
            <p:cNvPr id="10" name="Freeform 5"/>
            <p:cNvSpPr>
              <a:spLocks noEditPoints="1"/>
            </p:cNvSpPr>
            <p:nvPr userDrawn="1"/>
          </p:nvSpPr>
          <p:spPr bwMode="auto">
            <a:xfrm>
              <a:off x="1668463"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4 w 218"/>
                <a:gd name="T11" fmla="*/ 247 h 247"/>
                <a:gd name="T12" fmla="*/ 62 w 218"/>
                <a:gd name="T13" fmla="*/ 240 h 247"/>
                <a:gd name="T14" fmla="*/ 72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3" y="247"/>
                    <a:pt x="8" y="247"/>
                  </a:cubicBezTo>
                  <a:cubicBezTo>
                    <a:pt x="54" y="247"/>
                    <a:pt x="54" y="247"/>
                    <a:pt x="54" y="247"/>
                  </a:cubicBezTo>
                  <a:cubicBezTo>
                    <a:pt x="58" y="247"/>
                    <a:pt x="62" y="244"/>
                    <a:pt x="62" y="240"/>
                  </a:cubicBezTo>
                  <a:cubicBezTo>
                    <a:pt x="72" y="175"/>
                    <a:pt x="72" y="175"/>
                    <a:pt x="72" y="175"/>
                  </a:cubicBezTo>
                  <a:cubicBezTo>
                    <a:pt x="73" y="169"/>
                    <a:pt x="79" y="165"/>
                    <a:pt x="85" y="165"/>
                  </a:cubicBezTo>
                  <a:cubicBezTo>
                    <a:pt x="113" y="165"/>
                    <a:pt x="113" y="165"/>
                    <a:pt x="113" y="165"/>
                  </a:cubicBezTo>
                  <a:cubicBezTo>
                    <a:pt x="171"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8" y="64"/>
                    <a:pt x="150" y="72"/>
                    <a:pt x="148" y="8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p:cNvSpPr>
              <a:spLocks noEditPoints="1"/>
            </p:cNvSpPr>
            <p:nvPr userDrawn="1"/>
          </p:nvSpPr>
          <p:spPr bwMode="auto">
            <a:xfrm>
              <a:off x="1196975"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1 w 218"/>
                <a:gd name="T11" fmla="*/ 247 h 247"/>
                <a:gd name="T12" fmla="*/ 63 w 218"/>
                <a:gd name="T13" fmla="*/ 237 h 247"/>
                <a:gd name="T14" fmla="*/ 73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4" y="247"/>
                    <a:pt x="8" y="247"/>
                  </a:cubicBezTo>
                  <a:cubicBezTo>
                    <a:pt x="51" y="247"/>
                    <a:pt x="51" y="247"/>
                    <a:pt x="51" y="247"/>
                  </a:cubicBezTo>
                  <a:cubicBezTo>
                    <a:pt x="57" y="247"/>
                    <a:pt x="62" y="243"/>
                    <a:pt x="63" y="237"/>
                  </a:cubicBezTo>
                  <a:cubicBezTo>
                    <a:pt x="73" y="175"/>
                    <a:pt x="73" y="175"/>
                    <a:pt x="73" y="175"/>
                  </a:cubicBezTo>
                  <a:cubicBezTo>
                    <a:pt x="74" y="169"/>
                    <a:pt x="79" y="165"/>
                    <a:pt x="85" y="165"/>
                  </a:cubicBezTo>
                  <a:cubicBezTo>
                    <a:pt x="113" y="165"/>
                    <a:pt x="113" y="165"/>
                    <a:pt x="113" y="165"/>
                  </a:cubicBezTo>
                  <a:cubicBezTo>
                    <a:pt x="172"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9" y="64"/>
                    <a:pt x="150" y="72"/>
                    <a:pt x="148" y="8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7"/>
            <p:cNvSpPr>
              <a:spLocks noEditPoints="1"/>
            </p:cNvSpPr>
            <p:nvPr userDrawn="1"/>
          </p:nvSpPr>
          <p:spPr bwMode="auto">
            <a:xfrm>
              <a:off x="1344613" y="5872163"/>
              <a:ext cx="158750"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20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5 w 212"/>
                <a:gd name="T33" fmla="*/ 87 h 173"/>
                <a:gd name="T34" fmla="*/ 97 w 212"/>
                <a:gd name="T35" fmla="*/ 128 h 173"/>
                <a:gd name="T36" fmla="*/ 68 w 212"/>
                <a:gd name="T37" fmla="*/ 116 h 173"/>
                <a:gd name="T38" fmla="*/ 61 w 212"/>
                <a:gd name="T39" fmla="*/ 87 h 173"/>
                <a:gd name="T40" fmla="*/ 109 w 212"/>
                <a:gd name="T41" fmla="*/ 45 h 173"/>
                <a:gd name="T42" fmla="*/ 137 w 212"/>
                <a:gd name="T43" fmla="*/ 57 h 173"/>
                <a:gd name="T44" fmla="*/ 145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2" y="36"/>
                    <a:pt x="4" y="86"/>
                  </a:cubicBezTo>
                  <a:cubicBezTo>
                    <a:pt x="0" y="111"/>
                    <a:pt x="6" y="135"/>
                    <a:pt x="20" y="151"/>
                  </a:cubicBezTo>
                  <a:cubicBezTo>
                    <a:pt x="33"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9" y="4"/>
                    <a:pt x="204" y="4"/>
                  </a:cubicBezTo>
                  <a:close/>
                  <a:moveTo>
                    <a:pt x="145" y="87"/>
                  </a:moveTo>
                  <a:cubicBezTo>
                    <a:pt x="141" y="112"/>
                    <a:pt x="121" y="128"/>
                    <a:pt x="97" y="128"/>
                  </a:cubicBezTo>
                  <a:cubicBezTo>
                    <a:pt x="84" y="128"/>
                    <a:pt x="74" y="124"/>
                    <a:pt x="68" y="116"/>
                  </a:cubicBezTo>
                  <a:cubicBezTo>
                    <a:pt x="62" y="109"/>
                    <a:pt x="59" y="98"/>
                    <a:pt x="61" y="87"/>
                  </a:cubicBezTo>
                  <a:cubicBezTo>
                    <a:pt x="65" y="62"/>
                    <a:pt x="85" y="45"/>
                    <a:pt x="109" y="45"/>
                  </a:cubicBezTo>
                  <a:cubicBezTo>
                    <a:pt x="121" y="45"/>
                    <a:pt x="131" y="50"/>
                    <a:pt x="137" y="57"/>
                  </a:cubicBezTo>
                  <a:cubicBezTo>
                    <a:pt x="144" y="65"/>
                    <a:pt x="147" y="75"/>
                    <a:pt x="145" y="8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8"/>
            <p:cNvSpPr>
              <a:spLocks noEditPoints="1"/>
            </p:cNvSpPr>
            <p:nvPr userDrawn="1"/>
          </p:nvSpPr>
          <p:spPr bwMode="auto">
            <a:xfrm>
              <a:off x="1817688" y="5872163"/>
              <a:ext cx="157162"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19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4 w 212"/>
                <a:gd name="T33" fmla="*/ 87 h 173"/>
                <a:gd name="T34" fmla="*/ 96 w 212"/>
                <a:gd name="T35" fmla="*/ 128 h 173"/>
                <a:gd name="T36" fmla="*/ 68 w 212"/>
                <a:gd name="T37" fmla="*/ 116 h 173"/>
                <a:gd name="T38" fmla="*/ 61 w 212"/>
                <a:gd name="T39" fmla="*/ 87 h 173"/>
                <a:gd name="T40" fmla="*/ 109 w 212"/>
                <a:gd name="T41" fmla="*/ 45 h 173"/>
                <a:gd name="T42" fmla="*/ 137 w 212"/>
                <a:gd name="T43" fmla="*/ 57 h 173"/>
                <a:gd name="T44" fmla="*/ 144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1" y="36"/>
                    <a:pt x="4" y="86"/>
                  </a:cubicBezTo>
                  <a:cubicBezTo>
                    <a:pt x="0" y="111"/>
                    <a:pt x="5" y="135"/>
                    <a:pt x="19" y="151"/>
                  </a:cubicBezTo>
                  <a:cubicBezTo>
                    <a:pt x="32"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8" y="4"/>
                    <a:pt x="204" y="4"/>
                  </a:cubicBezTo>
                  <a:close/>
                  <a:moveTo>
                    <a:pt x="144" y="87"/>
                  </a:moveTo>
                  <a:cubicBezTo>
                    <a:pt x="140" y="112"/>
                    <a:pt x="121" y="128"/>
                    <a:pt x="96" y="128"/>
                  </a:cubicBezTo>
                  <a:cubicBezTo>
                    <a:pt x="84" y="128"/>
                    <a:pt x="74" y="124"/>
                    <a:pt x="68" y="116"/>
                  </a:cubicBezTo>
                  <a:cubicBezTo>
                    <a:pt x="61" y="109"/>
                    <a:pt x="59" y="98"/>
                    <a:pt x="61" y="87"/>
                  </a:cubicBezTo>
                  <a:cubicBezTo>
                    <a:pt x="65" y="62"/>
                    <a:pt x="85" y="45"/>
                    <a:pt x="109" y="45"/>
                  </a:cubicBezTo>
                  <a:cubicBezTo>
                    <a:pt x="121" y="45"/>
                    <a:pt x="131" y="50"/>
                    <a:pt x="137" y="57"/>
                  </a:cubicBezTo>
                  <a:cubicBezTo>
                    <a:pt x="144" y="65"/>
                    <a:pt x="146" y="75"/>
                    <a:pt x="144" y="8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9"/>
            <p:cNvSpPr>
              <a:spLocks/>
            </p:cNvSpPr>
            <p:nvPr userDrawn="1"/>
          </p:nvSpPr>
          <p:spPr bwMode="auto">
            <a:xfrm>
              <a:off x="1517650" y="5875338"/>
              <a:ext cx="155575" cy="166687"/>
            </a:xfrm>
            <a:custGeom>
              <a:avLst/>
              <a:gdLst>
                <a:gd name="T0" fmla="*/ 200 w 210"/>
                <a:gd name="T1" fmla="*/ 0 h 223"/>
                <a:gd name="T2" fmla="*/ 157 w 210"/>
                <a:gd name="T3" fmla="*/ 0 h 223"/>
                <a:gd name="T4" fmla="*/ 147 w 210"/>
                <a:gd name="T5" fmla="*/ 6 h 223"/>
                <a:gd name="T6" fmla="*/ 88 w 210"/>
                <a:gd name="T7" fmla="*/ 93 h 223"/>
                <a:gd name="T8" fmla="*/ 63 w 210"/>
                <a:gd name="T9" fmla="*/ 9 h 223"/>
                <a:gd name="T10" fmla="*/ 51 w 210"/>
                <a:gd name="T11" fmla="*/ 0 h 223"/>
                <a:gd name="T12" fmla="*/ 9 w 210"/>
                <a:gd name="T13" fmla="*/ 0 h 223"/>
                <a:gd name="T14" fmla="*/ 2 w 210"/>
                <a:gd name="T15" fmla="*/ 10 h 223"/>
                <a:gd name="T16" fmla="*/ 49 w 210"/>
                <a:gd name="T17" fmla="*/ 149 h 223"/>
                <a:gd name="T18" fmla="*/ 5 w 210"/>
                <a:gd name="T19" fmla="*/ 211 h 223"/>
                <a:gd name="T20" fmla="*/ 11 w 210"/>
                <a:gd name="T21" fmla="*/ 223 h 223"/>
                <a:gd name="T22" fmla="*/ 54 w 210"/>
                <a:gd name="T23" fmla="*/ 223 h 223"/>
                <a:gd name="T24" fmla="*/ 64 w 210"/>
                <a:gd name="T25" fmla="*/ 218 h 223"/>
                <a:gd name="T26" fmla="*/ 206 w 210"/>
                <a:gd name="T27" fmla="*/ 12 h 223"/>
                <a:gd name="T28" fmla="*/ 200 w 210"/>
                <a:gd name="T2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223">
                  <a:moveTo>
                    <a:pt x="200" y="0"/>
                  </a:moveTo>
                  <a:cubicBezTo>
                    <a:pt x="157" y="0"/>
                    <a:pt x="157" y="0"/>
                    <a:pt x="157" y="0"/>
                  </a:cubicBezTo>
                  <a:cubicBezTo>
                    <a:pt x="153" y="0"/>
                    <a:pt x="149" y="2"/>
                    <a:pt x="147" y="6"/>
                  </a:cubicBezTo>
                  <a:cubicBezTo>
                    <a:pt x="88" y="93"/>
                    <a:pt x="88" y="93"/>
                    <a:pt x="88" y="93"/>
                  </a:cubicBezTo>
                  <a:cubicBezTo>
                    <a:pt x="63" y="9"/>
                    <a:pt x="63" y="9"/>
                    <a:pt x="63" y="9"/>
                  </a:cubicBezTo>
                  <a:cubicBezTo>
                    <a:pt x="61" y="4"/>
                    <a:pt x="56" y="0"/>
                    <a:pt x="51" y="0"/>
                  </a:cubicBezTo>
                  <a:cubicBezTo>
                    <a:pt x="9" y="0"/>
                    <a:pt x="9" y="0"/>
                    <a:pt x="9" y="0"/>
                  </a:cubicBezTo>
                  <a:cubicBezTo>
                    <a:pt x="4" y="0"/>
                    <a:pt x="0" y="5"/>
                    <a:pt x="2" y="10"/>
                  </a:cubicBezTo>
                  <a:cubicBezTo>
                    <a:pt x="49" y="149"/>
                    <a:pt x="49" y="149"/>
                    <a:pt x="49" y="149"/>
                  </a:cubicBezTo>
                  <a:cubicBezTo>
                    <a:pt x="5" y="211"/>
                    <a:pt x="5" y="211"/>
                    <a:pt x="5" y="211"/>
                  </a:cubicBezTo>
                  <a:cubicBezTo>
                    <a:pt x="1" y="216"/>
                    <a:pt x="5" y="223"/>
                    <a:pt x="11" y="223"/>
                  </a:cubicBezTo>
                  <a:cubicBezTo>
                    <a:pt x="54" y="223"/>
                    <a:pt x="54" y="223"/>
                    <a:pt x="54" y="223"/>
                  </a:cubicBezTo>
                  <a:cubicBezTo>
                    <a:pt x="58" y="223"/>
                    <a:pt x="61" y="221"/>
                    <a:pt x="64" y="218"/>
                  </a:cubicBezTo>
                  <a:cubicBezTo>
                    <a:pt x="206" y="12"/>
                    <a:pt x="206" y="12"/>
                    <a:pt x="206" y="12"/>
                  </a:cubicBezTo>
                  <a:cubicBezTo>
                    <a:pt x="210" y="7"/>
                    <a:pt x="206" y="0"/>
                    <a:pt x="200"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0"/>
            <p:cNvSpPr>
              <a:spLocks/>
            </p:cNvSpPr>
            <p:nvPr userDrawn="1"/>
          </p:nvSpPr>
          <p:spPr bwMode="auto">
            <a:xfrm>
              <a:off x="1978025" y="5813425"/>
              <a:ext cx="71437" cy="185737"/>
            </a:xfrm>
            <a:custGeom>
              <a:avLst/>
              <a:gdLst>
                <a:gd name="T0" fmla="*/ 37 w 94"/>
                <a:gd name="T1" fmla="*/ 6 h 247"/>
                <a:gd name="T2" fmla="*/ 1 w 94"/>
                <a:gd name="T3" fmla="*/ 239 h 247"/>
                <a:gd name="T4" fmla="*/ 8 w 94"/>
                <a:gd name="T5" fmla="*/ 247 h 247"/>
                <a:gd name="T6" fmla="*/ 45 w 94"/>
                <a:gd name="T7" fmla="*/ 247 h 247"/>
                <a:gd name="T8" fmla="*/ 57 w 94"/>
                <a:gd name="T9" fmla="*/ 237 h 247"/>
                <a:gd name="T10" fmla="*/ 93 w 94"/>
                <a:gd name="T11" fmla="*/ 9 h 247"/>
                <a:gd name="T12" fmla="*/ 86 w 94"/>
                <a:gd name="T13" fmla="*/ 0 h 247"/>
                <a:gd name="T14" fmla="*/ 44 w 94"/>
                <a:gd name="T15" fmla="*/ 0 h 247"/>
                <a:gd name="T16" fmla="*/ 37 w 94"/>
                <a:gd name="T17" fmla="*/ 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7">
                  <a:moveTo>
                    <a:pt x="37" y="6"/>
                  </a:moveTo>
                  <a:cubicBezTo>
                    <a:pt x="1" y="239"/>
                    <a:pt x="1" y="239"/>
                    <a:pt x="1" y="239"/>
                  </a:cubicBezTo>
                  <a:cubicBezTo>
                    <a:pt x="0" y="243"/>
                    <a:pt x="3" y="247"/>
                    <a:pt x="8" y="247"/>
                  </a:cubicBezTo>
                  <a:cubicBezTo>
                    <a:pt x="45" y="247"/>
                    <a:pt x="45" y="247"/>
                    <a:pt x="45" y="247"/>
                  </a:cubicBezTo>
                  <a:cubicBezTo>
                    <a:pt x="51" y="247"/>
                    <a:pt x="56" y="243"/>
                    <a:pt x="57" y="237"/>
                  </a:cubicBezTo>
                  <a:cubicBezTo>
                    <a:pt x="93" y="9"/>
                    <a:pt x="93" y="9"/>
                    <a:pt x="93" y="9"/>
                  </a:cubicBezTo>
                  <a:cubicBezTo>
                    <a:pt x="94" y="4"/>
                    <a:pt x="90" y="0"/>
                    <a:pt x="86" y="0"/>
                  </a:cubicBezTo>
                  <a:cubicBezTo>
                    <a:pt x="44" y="0"/>
                    <a:pt x="44" y="0"/>
                    <a:pt x="44" y="0"/>
                  </a:cubicBezTo>
                  <a:cubicBezTo>
                    <a:pt x="41" y="0"/>
                    <a:pt x="38" y="3"/>
                    <a:pt x="37" y="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1"/>
            <p:cNvSpPr>
              <a:spLocks/>
            </p:cNvSpPr>
            <p:nvPr userDrawn="1"/>
          </p:nvSpPr>
          <p:spPr bwMode="auto">
            <a:xfrm>
              <a:off x="842963" y="5748338"/>
              <a:ext cx="250825" cy="293687"/>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2"/>
            <p:cNvSpPr>
              <a:spLocks/>
            </p:cNvSpPr>
            <p:nvPr userDrawn="1"/>
          </p:nvSpPr>
          <p:spPr bwMode="auto">
            <a:xfrm>
              <a:off x="842963" y="5748338"/>
              <a:ext cx="227012" cy="260350"/>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3"/>
            <p:cNvSpPr>
              <a:spLocks/>
            </p:cNvSpPr>
            <p:nvPr userDrawn="1"/>
          </p:nvSpPr>
          <p:spPr bwMode="auto">
            <a:xfrm>
              <a:off x="842963" y="5748338"/>
              <a:ext cx="227012" cy="260350"/>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62252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805">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 w/ Pink Gradient Background">
    <p:spTree>
      <p:nvGrpSpPr>
        <p:cNvPr id="1" name=""/>
        <p:cNvGrpSpPr/>
        <p:nvPr/>
      </p:nvGrpSpPr>
      <p:grpSpPr>
        <a:xfrm>
          <a:off x="0" y="0"/>
          <a:ext cx="0" cy="0"/>
          <a:chOff x="0" y="0"/>
          <a:chExt cx="0" cy="0"/>
        </a:xfrm>
      </p:grpSpPr>
      <p:sp>
        <p:nvSpPr>
          <p:cNvPr id="9" name="Rectangle 8"/>
          <p:cNvSpPr/>
          <p:nvPr userDrawn="1"/>
        </p:nvSpPr>
        <p:spPr>
          <a:xfrm>
            <a:off x="3048" y="0"/>
            <a:ext cx="12188952" cy="6858000"/>
          </a:xfrm>
          <a:prstGeom prst="rect">
            <a:avLst/>
          </a:prstGeom>
          <a:gradFill flip="none" rotWithShape="1">
            <a:gsLst>
              <a:gs pos="0">
                <a:schemeClr val="accent4"/>
              </a:gs>
              <a:gs pos="9000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endParaRPr lang="en-US" dirty="0"/>
          </a:p>
        </p:txBody>
      </p:sp>
      <p:sp>
        <p:nvSpPr>
          <p:cNvPr id="2" name="Title 1"/>
          <p:cNvSpPr>
            <a:spLocks noGrp="1"/>
          </p:cNvSpPr>
          <p:nvPr>
            <p:ph type="title"/>
          </p:nvPr>
        </p:nvSpPr>
        <p:spPr>
          <a:xfrm>
            <a:off x="504824" y="488950"/>
            <a:ext cx="11187113" cy="3822192"/>
          </a:xfr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0" tIns="640080" rIns="731520" bIns="45720" numCol="1" spcCol="0" rtlCol="0" fromWordArt="0" anchor="t" anchorCtr="0" forceAA="0" compatLnSpc="1">
            <a:prstTxWarp prst="textNoShape">
              <a:avLst/>
            </a:prstTxWarp>
            <a:noAutofit/>
          </a:bodyPr>
          <a:lstStyle>
            <a:lvl1pPr>
              <a:lnSpc>
                <a:spcPct val="120000"/>
              </a:lnSpc>
              <a:defRPr lang="en-US" sz="4800" dirty="0">
                <a:solidFill>
                  <a:schemeClr val="lt1"/>
                </a:solidFill>
                <a:latin typeface="PayPal Sans Big Thin" panose="020B0403040504040204" pitchFamily="34" charset="0"/>
                <a:ea typeface="+mn-ea"/>
                <a:cs typeface="+mn-cs"/>
              </a:defRPr>
            </a:lvl1pPr>
          </a:lstStyle>
          <a:p>
            <a:pPr marL="0" lvl="0">
              <a:lnSpc>
                <a:spcPct val="100000"/>
              </a:lnSpc>
            </a:pPr>
            <a:r>
              <a:rPr lang="en-US" dirty="0" smtClean="0"/>
              <a:t>Click to edit Master title style</a:t>
            </a:r>
            <a:endParaRPr lang="en-US" dirty="0"/>
          </a:p>
        </p:txBody>
      </p:sp>
      <p:sp>
        <p:nvSpPr>
          <p:cNvPr id="6" name="Footer Placeholder 5"/>
          <p:cNvSpPr>
            <a:spLocks noGrp="1"/>
          </p:cNvSpPr>
          <p:nvPr>
            <p:ph type="ftr" sz="quarter" idx="11"/>
          </p:nvPr>
        </p:nvSpPr>
        <p:spPr/>
        <p:txBody>
          <a:bodyPr/>
          <a:lstStyle>
            <a:lvl1pPr>
              <a:defRPr>
                <a:solidFill>
                  <a:schemeClr val="bg1">
                    <a:alpha val="60000"/>
                  </a:schemeClr>
                </a:solidFill>
              </a:defRPr>
            </a:lvl1pPr>
          </a:lstStyle>
          <a:p>
            <a:r>
              <a:rPr lang="en-US" dirty="0" smtClean="0"/>
              <a:t>©2016 PayPal Inc. Confidential and proprietary.</a:t>
            </a:r>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pPr/>
              <a:t>‹#›</a:t>
            </a:fld>
            <a:endParaRPr lang="en-US" dirty="0"/>
          </a:p>
        </p:txBody>
      </p:sp>
      <p:sp>
        <p:nvSpPr>
          <p:cNvPr id="4" name="Text Placeholder 3"/>
          <p:cNvSpPr>
            <a:spLocks noGrp="1"/>
          </p:cNvSpPr>
          <p:nvPr>
            <p:ph type="body" sz="quarter" idx="15" hasCustomPrompt="1"/>
          </p:nvPr>
        </p:nvSpPr>
        <p:spPr>
          <a:xfrm>
            <a:off x="503239" y="4313556"/>
            <a:ext cx="11188700" cy="565150"/>
          </a:xfrm>
        </p:spPr>
        <p:txBody>
          <a:bodyPr tIns="246888" rIns="0">
            <a:normAutofit/>
          </a:bodyPr>
          <a:lstStyle>
            <a:lvl1pPr marL="171450" indent="-171450" algn="r">
              <a:buClr>
                <a:schemeClr val="bg1"/>
              </a:buClr>
              <a:buFont typeface="Arial" panose="020B0604020202020204" pitchFamily="34" charset="0"/>
              <a:buChar char="─"/>
              <a:defRPr sz="1200" spc="100" baseline="0">
                <a:solidFill>
                  <a:schemeClr val="bg1"/>
                </a:solidFill>
              </a:defRPr>
            </a:lvl1pPr>
          </a:lstStyle>
          <a:p>
            <a:pPr lvl="0"/>
            <a:r>
              <a:rPr lang="en-US" dirty="0" smtClean="0"/>
              <a:t> CLICK TO EDIT MASTER TEXT STYLE</a:t>
            </a:r>
            <a:endParaRPr lang="en-US" dirty="0"/>
          </a:p>
        </p:txBody>
      </p:sp>
      <p:grpSp>
        <p:nvGrpSpPr>
          <p:cNvPr id="8" name="Group 7"/>
          <p:cNvGrpSpPr/>
          <p:nvPr userDrawn="1"/>
        </p:nvGrpSpPr>
        <p:grpSpPr>
          <a:xfrm>
            <a:off x="503238" y="6350761"/>
            <a:ext cx="999330" cy="243258"/>
            <a:chOff x="842963" y="5748338"/>
            <a:chExt cx="1206499" cy="293687"/>
          </a:xfrm>
        </p:grpSpPr>
        <p:sp>
          <p:nvSpPr>
            <p:cNvPr id="10" name="Freeform 5"/>
            <p:cNvSpPr>
              <a:spLocks noEditPoints="1"/>
            </p:cNvSpPr>
            <p:nvPr userDrawn="1"/>
          </p:nvSpPr>
          <p:spPr bwMode="auto">
            <a:xfrm>
              <a:off x="1668463"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4 w 218"/>
                <a:gd name="T11" fmla="*/ 247 h 247"/>
                <a:gd name="T12" fmla="*/ 62 w 218"/>
                <a:gd name="T13" fmla="*/ 240 h 247"/>
                <a:gd name="T14" fmla="*/ 72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3" y="247"/>
                    <a:pt x="8" y="247"/>
                  </a:cubicBezTo>
                  <a:cubicBezTo>
                    <a:pt x="54" y="247"/>
                    <a:pt x="54" y="247"/>
                    <a:pt x="54" y="247"/>
                  </a:cubicBezTo>
                  <a:cubicBezTo>
                    <a:pt x="58" y="247"/>
                    <a:pt x="62" y="244"/>
                    <a:pt x="62" y="240"/>
                  </a:cubicBezTo>
                  <a:cubicBezTo>
                    <a:pt x="72" y="175"/>
                    <a:pt x="72" y="175"/>
                    <a:pt x="72" y="175"/>
                  </a:cubicBezTo>
                  <a:cubicBezTo>
                    <a:pt x="73" y="169"/>
                    <a:pt x="79" y="165"/>
                    <a:pt x="85" y="165"/>
                  </a:cubicBezTo>
                  <a:cubicBezTo>
                    <a:pt x="113" y="165"/>
                    <a:pt x="113" y="165"/>
                    <a:pt x="113" y="165"/>
                  </a:cubicBezTo>
                  <a:cubicBezTo>
                    <a:pt x="171"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8" y="64"/>
                    <a:pt x="150" y="72"/>
                    <a:pt x="148" y="8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p:cNvSpPr>
              <a:spLocks noEditPoints="1"/>
            </p:cNvSpPr>
            <p:nvPr userDrawn="1"/>
          </p:nvSpPr>
          <p:spPr bwMode="auto">
            <a:xfrm>
              <a:off x="1196975"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1 w 218"/>
                <a:gd name="T11" fmla="*/ 247 h 247"/>
                <a:gd name="T12" fmla="*/ 63 w 218"/>
                <a:gd name="T13" fmla="*/ 237 h 247"/>
                <a:gd name="T14" fmla="*/ 73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4" y="247"/>
                    <a:pt x="8" y="247"/>
                  </a:cubicBezTo>
                  <a:cubicBezTo>
                    <a:pt x="51" y="247"/>
                    <a:pt x="51" y="247"/>
                    <a:pt x="51" y="247"/>
                  </a:cubicBezTo>
                  <a:cubicBezTo>
                    <a:pt x="57" y="247"/>
                    <a:pt x="62" y="243"/>
                    <a:pt x="63" y="237"/>
                  </a:cubicBezTo>
                  <a:cubicBezTo>
                    <a:pt x="73" y="175"/>
                    <a:pt x="73" y="175"/>
                    <a:pt x="73" y="175"/>
                  </a:cubicBezTo>
                  <a:cubicBezTo>
                    <a:pt x="74" y="169"/>
                    <a:pt x="79" y="165"/>
                    <a:pt x="85" y="165"/>
                  </a:cubicBezTo>
                  <a:cubicBezTo>
                    <a:pt x="113" y="165"/>
                    <a:pt x="113" y="165"/>
                    <a:pt x="113" y="165"/>
                  </a:cubicBezTo>
                  <a:cubicBezTo>
                    <a:pt x="172"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9" y="64"/>
                    <a:pt x="150" y="72"/>
                    <a:pt x="148" y="8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7"/>
            <p:cNvSpPr>
              <a:spLocks noEditPoints="1"/>
            </p:cNvSpPr>
            <p:nvPr userDrawn="1"/>
          </p:nvSpPr>
          <p:spPr bwMode="auto">
            <a:xfrm>
              <a:off x="1344613" y="5872163"/>
              <a:ext cx="158750"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20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5 w 212"/>
                <a:gd name="T33" fmla="*/ 87 h 173"/>
                <a:gd name="T34" fmla="*/ 97 w 212"/>
                <a:gd name="T35" fmla="*/ 128 h 173"/>
                <a:gd name="T36" fmla="*/ 68 w 212"/>
                <a:gd name="T37" fmla="*/ 116 h 173"/>
                <a:gd name="T38" fmla="*/ 61 w 212"/>
                <a:gd name="T39" fmla="*/ 87 h 173"/>
                <a:gd name="T40" fmla="*/ 109 w 212"/>
                <a:gd name="T41" fmla="*/ 45 h 173"/>
                <a:gd name="T42" fmla="*/ 137 w 212"/>
                <a:gd name="T43" fmla="*/ 57 h 173"/>
                <a:gd name="T44" fmla="*/ 145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2" y="36"/>
                    <a:pt x="4" y="86"/>
                  </a:cubicBezTo>
                  <a:cubicBezTo>
                    <a:pt x="0" y="111"/>
                    <a:pt x="6" y="135"/>
                    <a:pt x="20" y="151"/>
                  </a:cubicBezTo>
                  <a:cubicBezTo>
                    <a:pt x="33"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9" y="4"/>
                    <a:pt x="204" y="4"/>
                  </a:cubicBezTo>
                  <a:close/>
                  <a:moveTo>
                    <a:pt x="145" y="87"/>
                  </a:moveTo>
                  <a:cubicBezTo>
                    <a:pt x="141" y="112"/>
                    <a:pt x="121" y="128"/>
                    <a:pt x="97" y="128"/>
                  </a:cubicBezTo>
                  <a:cubicBezTo>
                    <a:pt x="84" y="128"/>
                    <a:pt x="74" y="124"/>
                    <a:pt x="68" y="116"/>
                  </a:cubicBezTo>
                  <a:cubicBezTo>
                    <a:pt x="62" y="109"/>
                    <a:pt x="59" y="98"/>
                    <a:pt x="61" y="87"/>
                  </a:cubicBezTo>
                  <a:cubicBezTo>
                    <a:pt x="65" y="62"/>
                    <a:pt x="85" y="45"/>
                    <a:pt x="109" y="45"/>
                  </a:cubicBezTo>
                  <a:cubicBezTo>
                    <a:pt x="121" y="45"/>
                    <a:pt x="131" y="50"/>
                    <a:pt x="137" y="57"/>
                  </a:cubicBezTo>
                  <a:cubicBezTo>
                    <a:pt x="144" y="65"/>
                    <a:pt x="147" y="75"/>
                    <a:pt x="145" y="8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8"/>
            <p:cNvSpPr>
              <a:spLocks noEditPoints="1"/>
            </p:cNvSpPr>
            <p:nvPr userDrawn="1"/>
          </p:nvSpPr>
          <p:spPr bwMode="auto">
            <a:xfrm>
              <a:off x="1817688" y="5872163"/>
              <a:ext cx="157162"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19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4 w 212"/>
                <a:gd name="T33" fmla="*/ 87 h 173"/>
                <a:gd name="T34" fmla="*/ 96 w 212"/>
                <a:gd name="T35" fmla="*/ 128 h 173"/>
                <a:gd name="T36" fmla="*/ 68 w 212"/>
                <a:gd name="T37" fmla="*/ 116 h 173"/>
                <a:gd name="T38" fmla="*/ 61 w 212"/>
                <a:gd name="T39" fmla="*/ 87 h 173"/>
                <a:gd name="T40" fmla="*/ 109 w 212"/>
                <a:gd name="T41" fmla="*/ 45 h 173"/>
                <a:gd name="T42" fmla="*/ 137 w 212"/>
                <a:gd name="T43" fmla="*/ 57 h 173"/>
                <a:gd name="T44" fmla="*/ 144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1" y="36"/>
                    <a:pt x="4" y="86"/>
                  </a:cubicBezTo>
                  <a:cubicBezTo>
                    <a:pt x="0" y="111"/>
                    <a:pt x="5" y="135"/>
                    <a:pt x="19" y="151"/>
                  </a:cubicBezTo>
                  <a:cubicBezTo>
                    <a:pt x="32"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8" y="4"/>
                    <a:pt x="204" y="4"/>
                  </a:cubicBezTo>
                  <a:close/>
                  <a:moveTo>
                    <a:pt x="144" y="87"/>
                  </a:moveTo>
                  <a:cubicBezTo>
                    <a:pt x="140" y="112"/>
                    <a:pt x="121" y="128"/>
                    <a:pt x="96" y="128"/>
                  </a:cubicBezTo>
                  <a:cubicBezTo>
                    <a:pt x="84" y="128"/>
                    <a:pt x="74" y="124"/>
                    <a:pt x="68" y="116"/>
                  </a:cubicBezTo>
                  <a:cubicBezTo>
                    <a:pt x="61" y="109"/>
                    <a:pt x="59" y="98"/>
                    <a:pt x="61" y="87"/>
                  </a:cubicBezTo>
                  <a:cubicBezTo>
                    <a:pt x="65" y="62"/>
                    <a:pt x="85" y="45"/>
                    <a:pt x="109" y="45"/>
                  </a:cubicBezTo>
                  <a:cubicBezTo>
                    <a:pt x="121" y="45"/>
                    <a:pt x="131" y="50"/>
                    <a:pt x="137" y="57"/>
                  </a:cubicBezTo>
                  <a:cubicBezTo>
                    <a:pt x="144" y="65"/>
                    <a:pt x="146" y="75"/>
                    <a:pt x="144" y="8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9"/>
            <p:cNvSpPr>
              <a:spLocks/>
            </p:cNvSpPr>
            <p:nvPr userDrawn="1"/>
          </p:nvSpPr>
          <p:spPr bwMode="auto">
            <a:xfrm>
              <a:off x="1517650" y="5875338"/>
              <a:ext cx="155575" cy="166687"/>
            </a:xfrm>
            <a:custGeom>
              <a:avLst/>
              <a:gdLst>
                <a:gd name="T0" fmla="*/ 200 w 210"/>
                <a:gd name="T1" fmla="*/ 0 h 223"/>
                <a:gd name="T2" fmla="*/ 157 w 210"/>
                <a:gd name="T3" fmla="*/ 0 h 223"/>
                <a:gd name="T4" fmla="*/ 147 w 210"/>
                <a:gd name="T5" fmla="*/ 6 h 223"/>
                <a:gd name="T6" fmla="*/ 88 w 210"/>
                <a:gd name="T7" fmla="*/ 93 h 223"/>
                <a:gd name="T8" fmla="*/ 63 w 210"/>
                <a:gd name="T9" fmla="*/ 9 h 223"/>
                <a:gd name="T10" fmla="*/ 51 w 210"/>
                <a:gd name="T11" fmla="*/ 0 h 223"/>
                <a:gd name="T12" fmla="*/ 9 w 210"/>
                <a:gd name="T13" fmla="*/ 0 h 223"/>
                <a:gd name="T14" fmla="*/ 2 w 210"/>
                <a:gd name="T15" fmla="*/ 10 h 223"/>
                <a:gd name="T16" fmla="*/ 49 w 210"/>
                <a:gd name="T17" fmla="*/ 149 h 223"/>
                <a:gd name="T18" fmla="*/ 5 w 210"/>
                <a:gd name="T19" fmla="*/ 211 h 223"/>
                <a:gd name="T20" fmla="*/ 11 w 210"/>
                <a:gd name="T21" fmla="*/ 223 h 223"/>
                <a:gd name="T22" fmla="*/ 54 w 210"/>
                <a:gd name="T23" fmla="*/ 223 h 223"/>
                <a:gd name="T24" fmla="*/ 64 w 210"/>
                <a:gd name="T25" fmla="*/ 218 h 223"/>
                <a:gd name="T26" fmla="*/ 206 w 210"/>
                <a:gd name="T27" fmla="*/ 12 h 223"/>
                <a:gd name="T28" fmla="*/ 200 w 210"/>
                <a:gd name="T2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223">
                  <a:moveTo>
                    <a:pt x="200" y="0"/>
                  </a:moveTo>
                  <a:cubicBezTo>
                    <a:pt x="157" y="0"/>
                    <a:pt x="157" y="0"/>
                    <a:pt x="157" y="0"/>
                  </a:cubicBezTo>
                  <a:cubicBezTo>
                    <a:pt x="153" y="0"/>
                    <a:pt x="149" y="2"/>
                    <a:pt x="147" y="6"/>
                  </a:cubicBezTo>
                  <a:cubicBezTo>
                    <a:pt x="88" y="93"/>
                    <a:pt x="88" y="93"/>
                    <a:pt x="88" y="93"/>
                  </a:cubicBezTo>
                  <a:cubicBezTo>
                    <a:pt x="63" y="9"/>
                    <a:pt x="63" y="9"/>
                    <a:pt x="63" y="9"/>
                  </a:cubicBezTo>
                  <a:cubicBezTo>
                    <a:pt x="61" y="4"/>
                    <a:pt x="56" y="0"/>
                    <a:pt x="51" y="0"/>
                  </a:cubicBezTo>
                  <a:cubicBezTo>
                    <a:pt x="9" y="0"/>
                    <a:pt x="9" y="0"/>
                    <a:pt x="9" y="0"/>
                  </a:cubicBezTo>
                  <a:cubicBezTo>
                    <a:pt x="4" y="0"/>
                    <a:pt x="0" y="5"/>
                    <a:pt x="2" y="10"/>
                  </a:cubicBezTo>
                  <a:cubicBezTo>
                    <a:pt x="49" y="149"/>
                    <a:pt x="49" y="149"/>
                    <a:pt x="49" y="149"/>
                  </a:cubicBezTo>
                  <a:cubicBezTo>
                    <a:pt x="5" y="211"/>
                    <a:pt x="5" y="211"/>
                    <a:pt x="5" y="211"/>
                  </a:cubicBezTo>
                  <a:cubicBezTo>
                    <a:pt x="1" y="216"/>
                    <a:pt x="5" y="223"/>
                    <a:pt x="11" y="223"/>
                  </a:cubicBezTo>
                  <a:cubicBezTo>
                    <a:pt x="54" y="223"/>
                    <a:pt x="54" y="223"/>
                    <a:pt x="54" y="223"/>
                  </a:cubicBezTo>
                  <a:cubicBezTo>
                    <a:pt x="58" y="223"/>
                    <a:pt x="61" y="221"/>
                    <a:pt x="64" y="218"/>
                  </a:cubicBezTo>
                  <a:cubicBezTo>
                    <a:pt x="206" y="12"/>
                    <a:pt x="206" y="12"/>
                    <a:pt x="206" y="12"/>
                  </a:cubicBezTo>
                  <a:cubicBezTo>
                    <a:pt x="210" y="7"/>
                    <a:pt x="206" y="0"/>
                    <a:pt x="200"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0"/>
            <p:cNvSpPr>
              <a:spLocks/>
            </p:cNvSpPr>
            <p:nvPr userDrawn="1"/>
          </p:nvSpPr>
          <p:spPr bwMode="auto">
            <a:xfrm>
              <a:off x="1978025" y="5813425"/>
              <a:ext cx="71437" cy="185737"/>
            </a:xfrm>
            <a:custGeom>
              <a:avLst/>
              <a:gdLst>
                <a:gd name="T0" fmla="*/ 37 w 94"/>
                <a:gd name="T1" fmla="*/ 6 h 247"/>
                <a:gd name="T2" fmla="*/ 1 w 94"/>
                <a:gd name="T3" fmla="*/ 239 h 247"/>
                <a:gd name="T4" fmla="*/ 8 w 94"/>
                <a:gd name="T5" fmla="*/ 247 h 247"/>
                <a:gd name="T6" fmla="*/ 45 w 94"/>
                <a:gd name="T7" fmla="*/ 247 h 247"/>
                <a:gd name="T8" fmla="*/ 57 w 94"/>
                <a:gd name="T9" fmla="*/ 237 h 247"/>
                <a:gd name="T10" fmla="*/ 93 w 94"/>
                <a:gd name="T11" fmla="*/ 9 h 247"/>
                <a:gd name="T12" fmla="*/ 86 w 94"/>
                <a:gd name="T13" fmla="*/ 0 h 247"/>
                <a:gd name="T14" fmla="*/ 44 w 94"/>
                <a:gd name="T15" fmla="*/ 0 h 247"/>
                <a:gd name="T16" fmla="*/ 37 w 94"/>
                <a:gd name="T17" fmla="*/ 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7">
                  <a:moveTo>
                    <a:pt x="37" y="6"/>
                  </a:moveTo>
                  <a:cubicBezTo>
                    <a:pt x="1" y="239"/>
                    <a:pt x="1" y="239"/>
                    <a:pt x="1" y="239"/>
                  </a:cubicBezTo>
                  <a:cubicBezTo>
                    <a:pt x="0" y="243"/>
                    <a:pt x="3" y="247"/>
                    <a:pt x="8" y="247"/>
                  </a:cubicBezTo>
                  <a:cubicBezTo>
                    <a:pt x="45" y="247"/>
                    <a:pt x="45" y="247"/>
                    <a:pt x="45" y="247"/>
                  </a:cubicBezTo>
                  <a:cubicBezTo>
                    <a:pt x="51" y="247"/>
                    <a:pt x="56" y="243"/>
                    <a:pt x="57" y="237"/>
                  </a:cubicBezTo>
                  <a:cubicBezTo>
                    <a:pt x="93" y="9"/>
                    <a:pt x="93" y="9"/>
                    <a:pt x="93" y="9"/>
                  </a:cubicBezTo>
                  <a:cubicBezTo>
                    <a:pt x="94" y="4"/>
                    <a:pt x="90" y="0"/>
                    <a:pt x="86" y="0"/>
                  </a:cubicBezTo>
                  <a:cubicBezTo>
                    <a:pt x="44" y="0"/>
                    <a:pt x="44" y="0"/>
                    <a:pt x="44" y="0"/>
                  </a:cubicBezTo>
                  <a:cubicBezTo>
                    <a:pt x="41" y="0"/>
                    <a:pt x="38" y="3"/>
                    <a:pt x="37" y="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1"/>
            <p:cNvSpPr>
              <a:spLocks/>
            </p:cNvSpPr>
            <p:nvPr userDrawn="1"/>
          </p:nvSpPr>
          <p:spPr bwMode="auto">
            <a:xfrm>
              <a:off x="842963" y="5748338"/>
              <a:ext cx="250825" cy="293687"/>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2"/>
            <p:cNvSpPr>
              <a:spLocks/>
            </p:cNvSpPr>
            <p:nvPr userDrawn="1"/>
          </p:nvSpPr>
          <p:spPr bwMode="auto">
            <a:xfrm>
              <a:off x="842963" y="5748338"/>
              <a:ext cx="227012" cy="260350"/>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3"/>
            <p:cNvSpPr>
              <a:spLocks/>
            </p:cNvSpPr>
            <p:nvPr userDrawn="1"/>
          </p:nvSpPr>
          <p:spPr bwMode="auto">
            <a:xfrm>
              <a:off x="842963" y="5748338"/>
              <a:ext cx="227012" cy="260350"/>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589612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80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 w/ Orange Gradient Background">
    <p:spTree>
      <p:nvGrpSpPr>
        <p:cNvPr id="1" name=""/>
        <p:cNvGrpSpPr/>
        <p:nvPr/>
      </p:nvGrpSpPr>
      <p:grpSpPr>
        <a:xfrm>
          <a:off x="0" y="0"/>
          <a:ext cx="0" cy="0"/>
          <a:chOff x="0" y="0"/>
          <a:chExt cx="0" cy="0"/>
        </a:xfrm>
      </p:grpSpPr>
      <p:sp>
        <p:nvSpPr>
          <p:cNvPr id="9" name="Rectangle 8"/>
          <p:cNvSpPr/>
          <p:nvPr userDrawn="1"/>
        </p:nvSpPr>
        <p:spPr>
          <a:xfrm>
            <a:off x="3048" y="0"/>
            <a:ext cx="12188952" cy="6858000"/>
          </a:xfrm>
          <a:prstGeom prst="rect">
            <a:avLst/>
          </a:prstGeom>
          <a:gradFill flip="none" rotWithShape="1">
            <a:gsLst>
              <a:gs pos="0">
                <a:schemeClr val="accent5"/>
              </a:gs>
              <a:gs pos="9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endParaRPr lang="en-US" dirty="0"/>
          </a:p>
        </p:txBody>
      </p:sp>
      <p:sp>
        <p:nvSpPr>
          <p:cNvPr id="2" name="Title 1"/>
          <p:cNvSpPr>
            <a:spLocks noGrp="1"/>
          </p:cNvSpPr>
          <p:nvPr>
            <p:ph type="title"/>
          </p:nvPr>
        </p:nvSpPr>
        <p:spPr>
          <a:xfrm>
            <a:off x="504824" y="488950"/>
            <a:ext cx="11187113" cy="3822192"/>
          </a:xfr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0" tIns="640080" rIns="731520" bIns="45720" numCol="1" spcCol="0" rtlCol="0" fromWordArt="0" anchor="t" anchorCtr="0" forceAA="0" compatLnSpc="1">
            <a:prstTxWarp prst="textNoShape">
              <a:avLst/>
            </a:prstTxWarp>
            <a:noAutofit/>
          </a:bodyPr>
          <a:lstStyle>
            <a:lvl1pPr>
              <a:lnSpc>
                <a:spcPct val="120000"/>
              </a:lnSpc>
              <a:defRPr lang="en-US" sz="4800" dirty="0">
                <a:solidFill>
                  <a:schemeClr val="lt1"/>
                </a:solidFill>
                <a:latin typeface="PayPal Sans Big Thin" panose="020B0403040504040204" pitchFamily="34" charset="0"/>
                <a:ea typeface="+mn-ea"/>
                <a:cs typeface="+mn-cs"/>
              </a:defRPr>
            </a:lvl1pPr>
          </a:lstStyle>
          <a:p>
            <a:pPr marL="0" lvl="0">
              <a:lnSpc>
                <a:spcPct val="100000"/>
              </a:lnSpc>
            </a:pPr>
            <a:r>
              <a:rPr lang="en-US" dirty="0" smtClean="0"/>
              <a:t>Click to edit Master title style</a:t>
            </a:r>
            <a:endParaRPr lang="en-US" dirty="0"/>
          </a:p>
        </p:txBody>
      </p:sp>
      <p:sp>
        <p:nvSpPr>
          <p:cNvPr id="6" name="Footer Placeholder 5"/>
          <p:cNvSpPr>
            <a:spLocks noGrp="1"/>
          </p:cNvSpPr>
          <p:nvPr>
            <p:ph type="ftr" sz="quarter" idx="11"/>
          </p:nvPr>
        </p:nvSpPr>
        <p:spPr/>
        <p:txBody>
          <a:bodyPr/>
          <a:lstStyle>
            <a:lvl1pPr>
              <a:defRPr>
                <a:solidFill>
                  <a:schemeClr val="bg1">
                    <a:alpha val="60000"/>
                  </a:schemeClr>
                </a:solidFill>
              </a:defRPr>
            </a:lvl1pPr>
          </a:lstStyle>
          <a:p>
            <a:r>
              <a:rPr lang="en-US" dirty="0" smtClean="0"/>
              <a:t>©2016 PayPal Inc. Confidential and proprietary.</a:t>
            </a:r>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pPr/>
              <a:t>‹#›</a:t>
            </a:fld>
            <a:endParaRPr lang="en-US" dirty="0"/>
          </a:p>
        </p:txBody>
      </p:sp>
      <p:sp>
        <p:nvSpPr>
          <p:cNvPr id="4" name="Text Placeholder 3"/>
          <p:cNvSpPr>
            <a:spLocks noGrp="1"/>
          </p:cNvSpPr>
          <p:nvPr>
            <p:ph type="body" sz="quarter" idx="15" hasCustomPrompt="1"/>
          </p:nvPr>
        </p:nvSpPr>
        <p:spPr>
          <a:xfrm>
            <a:off x="503239" y="4313556"/>
            <a:ext cx="11188700" cy="565150"/>
          </a:xfrm>
        </p:spPr>
        <p:txBody>
          <a:bodyPr tIns="246888" rIns="0">
            <a:normAutofit/>
          </a:bodyPr>
          <a:lstStyle>
            <a:lvl1pPr marL="171450" indent="-171450" algn="r">
              <a:buClr>
                <a:schemeClr val="bg1"/>
              </a:buClr>
              <a:buFont typeface="Arial" panose="020B0604020202020204" pitchFamily="34" charset="0"/>
              <a:buChar char="─"/>
              <a:defRPr sz="1200" spc="100" baseline="0">
                <a:solidFill>
                  <a:schemeClr val="bg1"/>
                </a:solidFill>
              </a:defRPr>
            </a:lvl1pPr>
          </a:lstStyle>
          <a:p>
            <a:pPr lvl="0"/>
            <a:r>
              <a:rPr lang="en-US" dirty="0" smtClean="0"/>
              <a:t> CLICK TO EDIT MASTER TEXT STYLE</a:t>
            </a:r>
            <a:endParaRPr lang="en-US" dirty="0"/>
          </a:p>
        </p:txBody>
      </p:sp>
      <p:grpSp>
        <p:nvGrpSpPr>
          <p:cNvPr id="8" name="Group 7"/>
          <p:cNvGrpSpPr/>
          <p:nvPr userDrawn="1"/>
        </p:nvGrpSpPr>
        <p:grpSpPr>
          <a:xfrm>
            <a:off x="503238" y="6350761"/>
            <a:ext cx="999330" cy="243258"/>
            <a:chOff x="842963" y="5748338"/>
            <a:chExt cx="1206499" cy="293687"/>
          </a:xfrm>
        </p:grpSpPr>
        <p:sp>
          <p:nvSpPr>
            <p:cNvPr id="10" name="Freeform 5"/>
            <p:cNvSpPr>
              <a:spLocks noEditPoints="1"/>
            </p:cNvSpPr>
            <p:nvPr userDrawn="1"/>
          </p:nvSpPr>
          <p:spPr bwMode="auto">
            <a:xfrm>
              <a:off x="1668463"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4 w 218"/>
                <a:gd name="T11" fmla="*/ 247 h 247"/>
                <a:gd name="T12" fmla="*/ 62 w 218"/>
                <a:gd name="T13" fmla="*/ 240 h 247"/>
                <a:gd name="T14" fmla="*/ 72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3" y="247"/>
                    <a:pt x="8" y="247"/>
                  </a:cubicBezTo>
                  <a:cubicBezTo>
                    <a:pt x="54" y="247"/>
                    <a:pt x="54" y="247"/>
                    <a:pt x="54" y="247"/>
                  </a:cubicBezTo>
                  <a:cubicBezTo>
                    <a:pt x="58" y="247"/>
                    <a:pt x="62" y="244"/>
                    <a:pt x="62" y="240"/>
                  </a:cubicBezTo>
                  <a:cubicBezTo>
                    <a:pt x="72" y="175"/>
                    <a:pt x="72" y="175"/>
                    <a:pt x="72" y="175"/>
                  </a:cubicBezTo>
                  <a:cubicBezTo>
                    <a:pt x="73" y="169"/>
                    <a:pt x="79" y="165"/>
                    <a:pt x="85" y="165"/>
                  </a:cubicBezTo>
                  <a:cubicBezTo>
                    <a:pt x="113" y="165"/>
                    <a:pt x="113" y="165"/>
                    <a:pt x="113" y="165"/>
                  </a:cubicBezTo>
                  <a:cubicBezTo>
                    <a:pt x="171"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8" y="64"/>
                    <a:pt x="150" y="72"/>
                    <a:pt x="148" y="8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p:cNvSpPr>
              <a:spLocks noEditPoints="1"/>
            </p:cNvSpPr>
            <p:nvPr userDrawn="1"/>
          </p:nvSpPr>
          <p:spPr bwMode="auto">
            <a:xfrm>
              <a:off x="1196975"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1 w 218"/>
                <a:gd name="T11" fmla="*/ 247 h 247"/>
                <a:gd name="T12" fmla="*/ 63 w 218"/>
                <a:gd name="T13" fmla="*/ 237 h 247"/>
                <a:gd name="T14" fmla="*/ 73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4" y="247"/>
                    <a:pt x="8" y="247"/>
                  </a:cubicBezTo>
                  <a:cubicBezTo>
                    <a:pt x="51" y="247"/>
                    <a:pt x="51" y="247"/>
                    <a:pt x="51" y="247"/>
                  </a:cubicBezTo>
                  <a:cubicBezTo>
                    <a:pt x="57" y="247"/>
                    <a:pt x="62" y="243"/>
                    <a:pt x="63" y="237"/>
                  </a:cubicBezTo>
                  <a:cubicBezTo>
                    <a:pt x="73" y="175"/>
                    <a:pt x="73" y="175"/>
                    <a:pt x="73" y="175"/>
                  </a:cubicBezTo>
                  <a:cubicBezTo>
                    <a:pt x="74" y="169"/>
                    <a:pt x="79" y="165"/>
                    <a:pt x="85" y="165"/>
                  </a:cubicBezTo>
                  <a:cubicBezTo>
                    <a:pt x="113" y="165"/>
                    <a:pt x="113" y="165"/>
                    <a:pt x="113" y="165"/>
                  </a:cubicBezTo>
                  <a:cubicBezTo>
                    <a:pt x="172"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9" y="64"/>
                    <a:pt x="150" y="72"/>
                    <a:pt x="148" y="8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7"/>
            <p:cNvSpPr>
              <a:spLocks noEditPoints="1"/>
            </p:cNvSpPr>
            <p:nvPr userDrawn="1"/>
          </p:nvSpPr>
          <p:spPr bwMode="auto">
            <a:xfrm>
              <a:off x="1344613" y="5872163"/>
              <a:ext cx="158750"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20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5 w 212"/>
                <a:gd name="T33" fmla="*/ 87 h 173"/>
                <a:gd name="T34" fmla="*/ 97 w 212"/>
                <a:gd name="T35" fmla="*/ 128 h 173"/>
                <a:gd name="T36" fmla="*/ 68 w 212"/>
                <a:gd name="T37" fmla="*/ 116 h 173"/>
                <a:gd name="T38" fmla="*/ 61 w 212"/>
                <a:gd name="T39" fmla="*/ 87 h 173"/>
                <a:gd name="T40" fmla="*/ 109 w 212"/>
                <a:gd name="T41" fmla="*/ 45 h 173"/>
                <a:gd name="T42" fmla="*/ 137 w 212"/>
                <a:gd name="T43" fmla="*/ 57 h 173"/>
                <a:gd name="T44" fmla="*/ 145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2" y="36"/>
                    <a:pt x="4" y="86"/>
                  </a:cubicBezTo>
                  <a:cubicBezTo>
                    <a:pt x="0" y="111"/>
                    <a:pt x="6" y="135"/>
                    <a:pt x="20" y="151"/>
                  </a:cubicBezTo>
                  <a:cubicBezTo>
                    <a:pt x="33"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9" y="4"/>
                    <a:pt x="204" y="4"/>
                  </a:cubicBezTo>
                  <a:close/>
                  <a:moveTo>
                    <a:pt x="145" y="87"/>
                  </a:moveTo>
                  <a:cubicBezTo>
                    <a:pt x="141" y="112"/>
                    <a:pt x="121" y="128"/>
                    <a:pt x="97" y="128"/>
                  </a:cubicBezTo>
                  <a:cubicBezTo>
                    <a:pt x="84" y="128"/>
                    <a:pt x="74" y="124"/>
                    <a:pt x="68" y="116"/>
                  </a:cubicBezTo>
                  <a:cubicBezTo>
                    <a:pt x="62" y="109"/>
                    <a:pt x="59" y="98"/>
                    <a:pt x="61" y="87"/>
                  </a:cubicBezTo>
                  <a:cubicBezTo>
                    <a:pt x="65" y="62"/>
                    <a:pt x="85" y="45"/>
                    <a:pt x="109" y="45"/>
                  </a:cubicBezTo>
                  <a:cubicBezTo>
                    <a:pt x="121" y="45"/>
                    <a:pt x="131" y="50"/>
                    <a:pt x="137" y="57"/>
                  </a:cubicBezTo>
                  <a:cubicBezTo>
                    <a:pt x="144" y="65"/>
                    <a:pt x="147" y="75"/>
                    <a:pt x="145" y="8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8"/>
            <p:cNvSpPr>
              <a:spLocks noEditPoints="1"/>
            </p:cNvSpPr>
            <p:nvPr userDrawn="1"/>
          </p:nvSpPr>
          <p:spPr bwMode="auto">
            <a:xfrm>
              <a:off x="1817688" y="5872163"/>
              <a:ext cx="157162"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19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4 w 212"/>
                <a:gd name="T33" fmla="*/ 87 h 173"/>
                <a:gd name="T34" fmla="*/ 96 w 212"/>
                <a:gd name="T35" fmla="*/ 128 h 173"/>
                <a:gd name="T36" fmla="*/ 68 w 212"/>
                <a:gd name="T37" fmla="*/ 116 h 173"/>
                <a:gd name="T38" fmla="*/ 61 w 212"/>
                <a:gd name="T39" fmla="*/ 87 h 173"/>
                <a:gd name="T40" fmla="*/ 109 w 212"/>
                <a:gd name="T41" fmla="*/ 45 h 173"/>
                <a:gd name="T42" fmla="*/ 137 w 212"/>
                <a:gd name="T43" fmla="*/ 57 h 173"/>
                <a:gd name="T44" fmla="*/ 144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1" y="36"/>
                    <a:pt x="4" y="86"/>
                  </a:cubicBezTo>
                  <a:cubicBezTo>
                    <a:pt x="0" y="111"/>
                    <a:pt x="5" y="135"/>
                    <a:pt x="19" y="151"/>
                  </a:cubicBezTo>
                  <a:cubicBezTo>
                    <a:pt x="32"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8" y="4"/>
                    <a:pt x="204" y="4"/>
                  </a:cubicBezTo>
                  <a:close/>
                  <a:moveTo>
                    <a:pt x="144" y="87"/>
                  </a:moveTo>
                  <a:cubicBezTo>
                    <a:pt x="140" y="112"/>
                    <a:pt x="121" y="128"/>
                    <a:pt x="96" y="128"/>
                  </a:cubicBezTo>
                  <a:cubicBezTo>
                    <a:pt x="84" y="128"/>
                    <a:pt x="74" y="124"/>
                    <a:pt x="68" y="116"/>
                  </a:cubicBezTo>
                  <a:cubicBezTo>
                    <a:pt x="61" y="109"/>
                    <a:pt x="59" y="98"/>
                    <a:pt x="61" y="87"/>
                  </a:cubicBezTo>
                  <a:cubicBezTo>
                    <a:pt x="65" y="62"/>
                    <a:pt x="85" y="45"/>
                    <a:pt x="109" y="45"/>
                  </a:cubicBezTo>
                  <a:cubicBezTo>
                    <a:pt x="121" y="45"/>
                    <a:pt x="131" y="50"/>
                    <a:pt x="137" y="57"/>
                  </a:cubicBezTo>
                  <a:cubicBezTo>
                    <a:pt x="144" y="65"/>
                    <a:pt x="146" y="75"/>
                    <a:pt x="144" y="8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9"/>
            <p:cNvSpPr>
              <a:spLocks/>
            </p:cNvSpPr>
            <p:nvPr userDrawn="1"/>
          </p:nvSpPr>
          <p:spPr bwMode="auto">
            <a:xfrm>
              <a:off x="1517650" y="5875338"/>
              <a:ext cx="155575" cy="166687"/>
            </a:xfrm>
            <a:custGeom>
              <a:avLst/>
              <a:gdLst>
                <a:gd name="T0" fmla="*/ 200 w 210"/>
                <a:gd name="T1" fmla="*/ 0 h 223"/>
                <a:gd name="T2" fmla="*/ 157 w 210"/>
                <a:gd name="T3" fmla="*/ 0 h 223"/>
                <a:gd name="T4" fmla="*/ 147 w 210"/>
                <a:gd name="T5" fmla="*/ 6 h 223"/>
                <a:gd name="T6" fmla="*/ 88 w 210"/>
                <a:gd name="T7" fmla="*/ 93 h 223"/>
                <a:gd name="T8" fmla="*/ 63 w 210"/>
                <a:gd name="T9" fmla="*/ 9 h 223"/>
                <a:gd name="T10" fmla="*/ 51 w 210"/>
                <a:gd name="T11" fmla="*/ 0 h 223"/>
                <a:gd name="T12" fmla="*/ 9 w 210"/>
                <a:gd name="T13" fmla="*/ 0 h 223"/>
                <a:gd name="T14" fmla="*/ 2 w 210"/>
                <a:gd name="T15" fmla="*/ 10 h 223"/>
                <a:gd name="T16" fmla="*/ 49 w 210"/>
                <a:gd name="T17" fmla="*/ 149 h 223"/>
                <a:gd name="T18" fmla="*/ 5 w 210"/>
                <a:gd name="T19" fmla="*/ 211 h 223"/>
                <a:gd name="T20" fmla="*/ 11 w 210"/>
                <a:gd name="T21" fmla="*/ 223 h 223"/>
                <a:gd name="T22" fmla="*/ 54 w 210"/>
                <a:gd name="T23" fmla="*/ 223 h 223"/>
                <a:gd name="T24" fmla="*/ 64 w 210"/>
                <a:gd name="T25" fmla="*/ 218 h 223"/>
                <a:gd name="T26" fmla="*/ 206 w 210"/>
                <a:gd name="T27" fmla="*/ 12 h 223"/>
                <a:gd name="T28" fmla="*/ 200 w 210"/>
                <a:gd name="T2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223">
                  <a:moveTo>
                    <a:pt x="200" y="0"/>
                  </a:moveTo>
                  <a:cubicBezTo>
                    <a:pt x="157" y="0"/>
                    <a:pt x="157" y="0"/>
                    <a:pt x="157" y="0"/>
                  </a:cubicBezTo>
                  <a:cubicBezTo>
                    <a:pt x="153" y="0"/>
                    <a:pt x="149" y="2"/>
                    <a:pt x="147" y="6"/>
                  </a:cubicBezTo>
                  <a:cubicBezTo>
                    <a:pt x="88" y="93"/>
                    <a:pt x="88" y="93"/>
                    <a:pt x="88" y="93"/>
                  </a:cubicBezTo>
                  <a:cubicBezTo>
                    <a:pt x="63" y="9"/>
                    <a:pt x="63" y="9"/>
                    <a:pt x="63" y="9"/>
                  </a:cubicBezTo>
                  <a:cubicBezTo>
                    <a:pt x="61" y="4"/>
                    <a:pt x="56" y="0"/>
                    <a:pt x="51" y="0"/>
                  </a:cubicBezTo>
                  <a:cubicBezTo>
                    <a:pt x="9" y="0"/>
                    <a:pt x="9" y="0"/>
                    <a:pt x="9" y="0"/>
                  </a:cubicBezTo>
                  <a:cubicBezTo>
                    <a:pt x="4" y="0"/>
                    <a:pt x="0" y="5"/>
                    <a:pt x="2" y="10"/>
                  </a:cubicBezTo>
                  <a:cubicBezTo>
                    <a:pt x="49" y="149"/>
                    <a:pt x="49" y="149"/>
                    <a:pt x="49" y="149"/>
                  </a:cubicBezTo>
                  <a:cubicBezTo>
                    <a:pt x="5" y="211"/>
                    <a:pt x="5" y="211"/>
                    <a:pt x="5" y="211"/>
                  </a:cubicBezTo>
                  <a:cubicBezTo>
                    <a:pt x="1" y="216"/>
                    <a:pt x="5" y="223"/>
                    <a:pt x="11" y="223"/>
                  </a:cubicBezTo>
                  <a:cubicBezTo>
                    <a:pt x="54" y="223"/>
                    <a:pt x="54" y="223"/>
                    <a:pt x="54" y="223"/>
                  </a:cubicBezTo>
                  <a:cubicBezTo>
                    <a:pt x="58" y="223"/>
                    <a:pt x="61" y="221"/>
                    <a:pt x="64" y="218"/>
                  </a:cubicBezTo>
                  <a:cubicBezTo>
                    <a:pt x="206" y="12"/>
                    <a:pt x="206" y="12"/>
                    <a:pt x="206" y="12"/>
                  </a:cubicBezTo>
                  <a:cubicBezTo>
                    <a:pt x="210" y="7"/>
                    <a:pt x="206" y="0"/>
                    <a:pt x="200"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0"/>
            <p:cNvSpPr>
              <a:spLocks/>
            </p:cNvSpPr>
            <p:nvPr userDrawn="1"/>
          </p:nvSpPr>
          <p:spPr bwMode="auto">
            <a:xfrm>
              <a:off x="1978025" y="5813425"/>
              <a:ext cx="71437" cy="185737"/>
            </a:xfrm>
            <a:custGeom>
              <a:avLst/>
              <a:gdLst>
                <a:gd name="T0" fmla="*/ 37 w 94"/>
                <a:gd name="T1" fmla="*/ 6 h 247"/>
                <a:gd name="T2" fmla="*/ 1 w 94"/>
                <a:gd name="T3" fmla="*/ 239 h 247"/>
                <a:gd name="T4" fmla="*/ 8 w 94"/>
                <a:gd name="T5" fmla="*/ 247 h 247"/>
                <a:gd name="T6" fmla="*/ 45 w 94"/>
                <a:gd name="T7" fmla="*/ 247 h 247"/>
                <a:gd name="T8" fmla="*/ 57 w 94"/>
                <a:gd name="T9" fmla="*/ 237 h 247"/>
                <a:gd name="T10" fmla="*/ 93 w 94"/>
                <a:gd name="T11" fmla="*/ 9 h 247"/>
                <a:gd name="T12" fmla="*/ 86 w 94"/>
                <a:gd name="T13" fmla="*/ 0 h 247"/>
                <a:gd name="T14" fmla="*/ 44 w 94"/>
                <a:gd name="T15" fmla="*/ 0 h 247"/>
                <a:gd name="T16" fmla="*/ 37 w 94"/>
                <a:gd name="T17" fmla="*/ 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7">
                  <a:moveTo>
                    <a:pt x="37" y="6"/>
                  </a:moveTo>
                  <a:cubicBezTo>
                    <a:pt x="1" y="239"/>
                    <a:pt x="1" y="239"/>
                    <a:pt x="1" y="239"/>
                  </a:cubicBezTo>
                  <a:cubicBezTo>
                    <a:pt x="0" y="243"/>
                    <a:pt x="3" y="247"/>
                    <a:pt x="8" y="247"/>
                  </a:cubicBezTo>
                  <a:cubicBezTo>
                    <a:pt x="45" y="247"/>
                    <a:pt x="45" y="247"/>
                    <a:pt x="45" y="247"/>
                  </a:cubicBezTo>
                  <a:cubicBezTo>
                    <a:pt x="51" y="247"/>
                    <a:pt x="56" y="243"/>
                    <a:pt x="57" y="237"/>
                  </a:cubicBezTo>
                  <a:cubicBezTo>
                    <a:pt x="93" y="9"/>
                    <a:pt x="93" y="9"/>
                    <a:pt x="93" y="9"/>
                  </a:cubicBezTo>
                  <a:cubicBezTo>
                    <a:pt x="94" y="4"/>
                    <a:pt x="90" y="0"/>
                    <a:pt x="86" y="0"/>
                  </a:cubicBezTo>
                  <a:cubicBezTo>
                    <a:pt x="44" y="0"/>
                    <a:pt x="44" y="0"/>
                    <a:pt x="44" y="0"/>
                  </a:cubicBezTo>
                  <a:cubicBezTo>
                    <a:pt x="41" y="0"/>
                    <a:pt x="38" y="3"/>
                    <a:pt x="37" y="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1"/>
            <p:cNvSpPr>
              <a:spLocks/>
            </p:cNvSpPr>
            <p:nvPr userDrawn="1"/>
          </p:nvSpPr>
          <p:spPr bwMode="auto">
            <a:xfrm>
              <a:off x="842963" y="5748338"/>
              <a:ext cx="250825" cy="293687"/>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2"/>
            <p:cNvSpPr>
              <a:spLocks/>
            </p:cNvSpPr>
            <p:nvPr userDrawn="1"/>
          </p:nvSpPr>
          <p:spPr bwMode="auto">
            <a:xfrm>
              <a:off x="842963" y="5748338"/>
              <a:ext cx="227012" cy="260350"/>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3"/>
            <p:cNvSpPr>
              <a:spLocks/>
            </p:cNvSpPr>
            <p:nvPr userDrawn="1"/>
          </p:nvSpPr>
          <p:spPr bwMode="auto">
            <a:xfrm>
              <a:off x="842963" y="5748338"/>
              <a:ext cx="227012" cy="260350"/>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798198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805">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w/ Green Gradient Background">
    <p:spTree>
      <p:nvGrpSpPr>
        <p:cNvPr id="1" name=""/>
        <p:cNvGrpSpPr/>
        <p:nvPr/>
      </p:nvGrpSpPr>
      <p:grpSpPr>
        <a:xfrm>
          <a:off x="0" y="0"/>
          <a:ext cx="0" cy="0"/>
          <a:chOff x="0" y="0"/>
          <a:chExt cx="0" cy="0"/>
        </a:xfrm>
      </p:grpSpPr>
      <p:sp>
        <p:nvSpPr>
          <p:cNvPr id="9" name="Rectangle 8"/>
          <p:cNvSpPr/>
          <p:nvPr userDrawn="1"/>
        </p:nvSpPr>
        <p:spPr>
          <a:xfrm>
            <a:off x="3048" y="0"/>
            <a:ext cx="12188952" cy="6858000"/>
          </a:xfrm>
          <a:prstGeom prst="rect">
            <a:avLst/>
          </a:prstGeom>
          <a:gradFill>
            <a:gsLst>
              <a:gs pos="0">
                <a:schemeClr val="accent6"/>
              </a:gs>
              <a:gs pos="90000">
                <a:schemeClr val="accent1"/>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endParaRPr lang="en-US" dirty="0"/>
          </a:p>
        </p:txBody>
      </p:sp>
      <p:sp>
        <p:nvSpPr>
          <p:cNvPr id="2" name="Title 1"/>
          <p:cNvSpPr>
            <a:spLocks noGrp="1"/>
          </p:cNvSpPr>
          <p:nvPr>
            <p:ph type="title"/>
          </p:nvPr>
        </p:nvSpPr>
        <p:spPr>
          <a:xfrm>
            <a:off x="504824" y="488950"/>
            <a:ext cx="11187113" cy="3822192"/>
          </a:xfr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0" tIns="640080" rIns="731520" bIns="45720" numCol="1" spcCol="0" rtlCol="0" fromWordArt="0" anchor="t" anchorCtr="0" forceAA="0" compatLnSpc="1">
            <a:prstTxWarp prst="textNoShape">
              <a:avLst/>
            </a:prstTxWarp>
            <a:noAutofit/>
          </a:bodyPr>
          <a:lstStyle>
            <a:lvl1pPr>
              <a:lnSpc>
                <a:spcPct val="120000"/>
              </a:lnSpc>
              <a:defRPr lang="en-US" sz="4800" dirty="0">
                <a:solidFill>
                  <a:schemeClr val="lt1"/>
                </a:solidFill>
                <a:latin typeface="PayPal Sans Big Thin" panose="020B0403040504040204" pitchFamily="34" charset="0"/>
                <a:ea typeface="+mn-ea"/>
                <a:cs typeface="+mn-cs"/>
              </a:defRPr>
            </a:lvl1pPr>
          </a:lstStyle>
          <a:p>
            <a:pPr marL="0" lvl="0">
              <a:lnSpc>
                <a:spcPct val="100000"/>
              </a:lnSpc>
            </a:pPr>
            <a:r>
              <a:rPr lang="en-US" dirty="0" smtClean="0"/>
              <a:t>Click to edit Master title style</a:t>
            </a:r>
            <a:endParaRPr lang="en-US" dirty="0"/>
          </a:p>
        </p:txBody>
      </p:sp>
      <p:sp>
        <p:nvSpPr>
          <p:cNvPr id="6" name="Footer Placeholder 5"/>
          <p:cNvSpPr>
            <a:spLocks noGrp="1"/>
          </p:cNvSpPr>
          <p:nvPr>
            <p:ph type="ftr" sz="quarter" idx="11"/>
          </p:nvPr>
        </p:nvSpPr>
        <p:spPr/>
        <p:txBody>
          <a:bodyPr/>
          <a:lstStyle>
            <a:lvl1pPr>
              <a:defRPr>
                <a:solidFill>
                  <a:schemeClr val="bg1">
                    <a:alpha val="60000"/>
                  </a:schemeClr>
                </a:solidFill>
              </a:defRPr>
            </a:lvl1pPr>
          </a:lstStyle>
          <a:p>
            <a:r>
              <a:rPr lang="en-US" dirty="0" smtClean="0"/>
              <a:t>©2016 PayPal Inc. Confidential and proprietary.</a:t>
            </a:r>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pPr/>
              <a:t>‹#›</a:t>
            </a:fld>
            <a:endParaRPr lang="en-US" dirty="0"/>
          </a:p>
        </p:txBody>
      </p:sp>
      <p:sp>
        <p:nvSpPr>
          <p:cNvPr id="4" name="Text Placeholder 3"/>
          <p:cNvSpPr>
            <a:spLocks noGrp="1"/>
          </p:cNvSpPr>
          <p:nvPr>
            <p:ph type="body" sz="quarter" idx="15" hasCustomPrompt="1"/>
          </p:nvPr>
        </p:nvSpPr>
        <p:spPr>
          <a:xfrm>
            <a:off x="503239" y="4313556"/>
            <a:ext cx="11188700" cy="565150"/>
          </a:xfrm>
        </p:spPr>
        <p:txBody>
          <a:bodyPr tIns="246888" rIns="0">
            <a:normAutofit/>
          </a:bodyPr>
          <a:lstStyle>
            <a:lvl1pPr marL="171450" indent="-171450" algn="r">
              <a:buClr>
                <a:schemeClr val="bg1"/>
              </a:buClr>
              <a:buFont typeface="Arial" panose="020B0604020202020204" pitchFamily="34" charset="0"/>
              <a:buChar char="─"/>
              <a:defRPr sz="1200" spc="100" baseline="0">
                <a:solidFill>
                  <a:schemeClr val="bg1"/>
                </a:solidFill>
              </a:defRPr>
            </a:lvl1pPr>
          </a:lstStyle>
          <a:p>
            <a:pPr lvl="0"/>
            <a:r>
              <a:rPr lang="en-US" dirty="0" smtClean="0"/>
              <a:t> CLICK TO EDIT MASTER TEXT STYLE</a:t>
            </a:r>
            <a:endParaRPr lang="en-US" dirty="0"/>
          </a:p>
        </p:txBody>
      </p:sp>
      <p:grpSp>
        <p:nvGrpSpPr>
          <p:cNvPr id="8" name="Group 7"/>
          <p:cNvGrpSpPr/>
          <p:nvPr userDrawn="1"/>
        </p:nvGrpSpPr>
        <p:grpSpPr>
          <a:xfrm>
            <a:off x="503238" y="6350761"/>
            <a:ext cx="999330" cy="243258"/>
            <a:chOff x="842963" y="5748338"/>
            <a:chExt cx="1206499" cy="293687"/>
          </a:xfrm>
        </p:grpSpPr>
        <p:sp>
          <p:nvSpPr>
            <p:cNvPr id="10" name="Freeform 5"/>
            <p:cNvSpPr>
              <a:spLocks noEditPoints="1"/>
            </p:cNvSpPr>
            <p:nvPr userDrawn="1"/>
          </p:nvSpPr>
          <p:spPr bwMode="auto">
            <a:xfrm>
              <a:off x="1668463"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4 w 218"/>
                <a:gd name="T11" fmla="*/ 247 h 247"/>
                <a:gd name="T12" fmla="*/ 62 w 218"/>
                <a:gd name="T13" fmla="*/ 240 h 247"/>
                <a:gd name="T14" fmla="*/ 72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3" y="247"/>
                    <a:pt x="8" y="247"/>
                  </a:cubicBezTo>
                  <a:cubicBezTo>
                    <a:pt x="54" y="247"/>
                    <a:pt x="54" y="247"/>
                    <a:pt x="54" y="247"/>
                  </a:cubicBezTo>
                  <a:cubicBezTo>
                    <a:pt x="58" y="247"/>
                    <a:pt x="62" y="244"/>
                    <a:pt x="62" y="240"/>
                  </a:cubicBezTo>
                  <a:cubicBezTo>
                    <a:pt x="72" y="175"/>
                    <a:pt x="72" y="175"/>
                    <a:pt x="72" y="175"/>
                  </a:cubicBezTo>
                  <a:cubicBezTo>
                    <a:pt x="73" y="169"/>
                    <a:pt x="79" y="165"/>
                    <a:pt x="85" y="165"/>
                  </a:cubicBezTo>
                  <a:cubicBezTo>
                    <a:pt x="113" y="165"/>
                    <a:pt x="113" y="165"/>
                    <a:pt x="113" y="165"/>
                  </a:cubicBezTo>
                  <a:cubicBezTo>
                    <a:pt x="171"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8" y="64"/>
                    <a:pt x="150" y="72"/>
                    <a:pt x="148" y="8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p:cNvSpPr>
              <a:spLocks noEditPoints="1"/>
            </p:cNvSpPr>
            <p:nvPr userDrawn="1"/>
          </p:nvSpPr>
          <p:spPr bwMode="auto">
            <a:xfrm>
              <a:off x="1196975"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1 w 218"/>
                <a:gd name="T11" fmla="*/ 247 h 247"/>
                <a:gd name="T12" fmla="*/ 63 w 218"/>
                <a:gd name="T13" fmla="*/ 237 h 247"/>
                <a:gd name="T14" fmla="*/ 73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4" y="247"/>
                    <a:pt x="8" y="247"/>
                  </a:cubicBezTo>
                  <a:cubicBezTo>
                    <a:pt x="51" y="247"/>
                    <a:pt x="51" y="247"/>
                    <a:pt x="51" y="247"/>
                  </a:cubicBezTo>
                  <a:cubicBezTo>
                    <a:pt x="57" y="247"/>
                    <a:pt x="62" y="243"/>
                    <a:pt x="63" y="237"/>
                  </a:cubicBezTo>
                  <a:cubicBezTo>
                    <a:pt x="73" y="175"/>
                    <a:pt x="73" y="175"/>
                    <a:pt x="73" y="175"/>
                  </a:cubicBezTo>
                  <a:cubicBezTo>
                    <a:pt x="74" y="169"/>
                    <a:pt x="79" y="165"/>
                    <a:pt x="85" y="165"/>
                  </a:cubicBezTo>
                  <a:cubicBezTo>
                    <a:pt x="113" y="165"/>
                    <a:pt x="113" y="165"/>
                    <a:pt x="113" y="165"/>
                  </a:cubicBezTo>
                  <a:cubicBezTo>
                    <a:pt x="172"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9" y="64"/>
                    <a:pt x="150" y="72"/>
                    <a:pt x="148" y="8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7"/>
            <p:cNvSpPr>
              <a:spLocks noEditPoints="1"/>
            </p:cNvSpPr>
            <p:nvPr userDrawn="1"/>
          </p:nvSpPr>
          <p:spPr bwMode="auto">
            <a:xfrm>
              <a:off x="1344613" y="5872163"/>
              <a:ext cx="158750"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20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5 w 212"/>
                <a:gd name="T33" fmla="*/ 87 h 173"/>
                <a:gd name="T34" fmla="*/ 97 w 212"/>
                <a:gd name="T35" fmla="*/ 128 h 173"/>
                <a:gd name="T36" fmla="*/ 68 w 212"/>
                <a:gd name="T37" fmla="*/ 116 h 173"/>
                <a:gd name="T38" fmla="*/ 61 w 212"/>
                <a:gd name="T39" fmla="*/ 87 h 173"/>
                <a:gd name="T40" fmla="*/ 109 w 212"/>
                <a:gd name="T41" fmla="*/ 45 h 173"/>
                <a:gd name="T42" fmla="*/ 137 w 212"/>
                <a:gd name="T43" fmla="*/ 57 h 173"/>
                <a:gd name="T44" fmla="*/ 145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2" y="36"/>
                    <a:pt x="4" y="86"/>
                  </a:cubicBezTo>
                  <a:cubicBezTo>
                    <a:pt x="0" y="111"/>
                    <a:pt x="6" y="135"/>
                    <a:pt x="20" y="151"/>
                  </a:cubicBezTo>
                  <a:cubicBezTo>
                    <a:pt x="33"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9" y="4"/>
                    <a:pt x="204" y="4"/>
                  </a:cubicBezTo>
                  <a:close/>
                  <a:moveTo>
                    <a:pt x="145" y="87"/>
                  </a:moveTo>
                  <a:cubicBezTo>
                    <a:pt x="141" y="112"/>
                    <a:pt x="121" y="128"/>
                    <a:pt x="97" y="128"/>
                  </a:cubicBezTo>
                  <a:cubicBezTo>
                    <a:pt x="84" y="128"/>
                    <a:pt x="74" y="124"/>
                    <a:pt x="68" y="116"/>
                  </a:cubicBezTo>
                  <a:cubicBezTo>
                    <a:pt x="62" y="109"/>
                    <a:pt x="59" y="98"/>
                    <a:pt x="61" y="87"/>
                  </a:cubicBezTo>
                  <a:cubicBezTo>
                    <a:pt x="65" y="62"/>
                    <a:pt x="85" y="45"/>
                    <a:pt x="109" y="45"/>
                  </a:cubicBezTo>
                  <a:cubicBezTo>
                    <a:pt x="121" y="45"/>
                    <a:pt x="131" y="50"/>
                    <a:pt x="137" y="57"/>
                  </a:cubicBezTo>
                  <a:cubicBezTo>
                    <a:pt x="144" y="65"/>
                    <a:pt x="147" y="75"/>
                    <a:pt x="145" y="8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8"/>
            <p:cNvSpPr>
              <a:spLocks noEditPoints="1"/>
            </p:cNvSpPr>
            <p:nvPr userDrawn="1"/>
          </p:nvSpPr>
          <p:spPr bwMode="auto">
            <a:xfrm>
              <a:off x="1817688" y="5872163"/>
              <a:ext cx="157162"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19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4 w 212"/>
                <a:gd name="T33" fmla="*/ 87 h 173"/>
                <a:gd name="T34" fmla="*/ 96 w 212"/>
                <a:gd name="T35" fmla="*/ 128 h 173"/>
                <a:gd name="T36" fmla="*/ 68 w 212"/>
                <a:gd name="T37" fmla="*/ 116 h 173"/>
                <a:gd name="T38" fmla="*/ 61 w 212"/>
                <a:gd name="T39" fmla="*/ 87 h 173"/>
                <a:gd name="T40" fmla="*/ 109 w 212"/>
                <a:gd name="T41" fmla="*/ 45 h 173"/>
                <a:gd name="T42" fmla="*/ 137 w 212"/>
                <a:gd name="T43" fmla="*/ 57 h 173"/>
                <a:gd name="T44" fmla="*/ 144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1" y="36"/>
                    <a:pt x="4" y="86"/>
                  </a:cubicBezTo>
                  <a:cubicBezTo>
                    <a:pt x="0" y="111"/>
                    <a:pt x="5" y="135"/>
                    <a:pt x="19" y="151"/>
                  </a:cubicBezTo>
                  <a:cubicBezTo>
                    <a:pt x="32"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8" y="4"/>
                    <a:pt x="204" y="4"/>
                  </a:cubicBezTo>
                  <a:close/>
                  <a:moveTo>
                    <a:pt x="144" y="87"/>
                  </a:moveTo>
                  <a:cubicBezTo>
                    <a:pt x="140" y="112"/>
                    <a:pt x="121" y="128"/>
                    <a:pt x="96" y="128"/>
                  </a:cubicBezTo>
                  <a:cubicBezTo>
                    <a:pt x="84" y="128"/>
                    <a:pt x="74" y="124"/>
                    <a:pt x="68" y="116"/>
                  </a:cubicBezTo>
                  <a:cubicBezTo>
                    <a:pt x="61" y="109"/>
                    <a:pt x="59" y="98"/>
                    <a:pt x="61" y="87"/>
                  </a:cubicBezTo>
                  <a:cubicBezTo>
                    <a:pt x="65" y="62"/>
                    <a:pt x="85" y="45"/>
                    <a:pt x="109" y="45"/>
                  </a:cubicBezTo>
                  <a:cubicBezTo>
                    <a:pt x="121" y="45"/>
                    <a:pt x="131" y="50"/>
                    <a:pt x="137" y="57"/>
                  </a:cubicBezTo>
                  <a:cubicBezTo>
                    <a:pt x="144" y="65"/>
                    <a:pt x="146" y="75"/>
                    <a:pt x="144" y="8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9"/>
            <p:cNvSpPr>
              <a:spLocks/>
            </p:cNvSpPr>
            <p:nvPr userDrawn="1"/>
          </p:nvSpPr>
          <p:spPr bwMode="auto">
            <a:xfrm>
              <a:off x="1517650" y="5875338"/>
              <a:ext cx="155575" cy="166687"/>
            </a:xfrm>
            <a:custGeom>
              <a:avLst/>
              <a:gdLst>
                <a:gd name="T0" fmla="*/ 200 w 210"/>
                <a:gd name="T1" fmla="*/ 0 h 223"/>
                <a:gd name="T2" fmla="*/ 157 w 210"/>
                <a:gd name="T3" fmla="*/ 0 h 223"/>
                <a:gd name="T4" fmla="*/ 147 w 210"/>
                <a:gd name="T5" fmla="*/ 6 h 223"/>
                <a:gd name="T6" fmla="*/ 88 w 210"/>
                <a:gd name="T7" fmla="*/ 93 h 223"/>
                <a:gd name="T8" fmla="*/ 63 w 210"/>
                <a:gd name="T9" fmla="*/ 9 h 223"/>
                <a:gd name="T10" fmla="*/ 51 w 210"/>
                <a:gd name="T11" fmla="*/ 0 h 223"/>
                <a:gd name="T12" fmla="*/ 9 w 210"/>
                <a:gd name="T13" fmla="*/ 0 h 223"/>
                <a:gd name="T14" fmla="*/ 2 w 210"/>
                <a:gd name="T15" fmla="*/ 10 h 223"/>
                <a:gd name="T16" fmla="*/ 49 w 210"/>
                <a:gd name="T17" fmla="*/ 149 h 223"/>
                <a:gd name="T18" fmla="*/ 5 w 210"/>
                <a:gd name="T19" fmla="*/ 211 h 223"/>
                <a:gd name="T20" fmla="*/ 11 w 210"/>
                <a:gd name="T21" fmla="*/ 223 h 223"/>
                <a:gd name="T22" fmla="*/ 54 w 210"/>
                <a:gd name="T23" fmla="*/ 223 h 223"/>
                <a:gd name="T24" fmla="*/ 64 w 210"/>
                <a:gd name="T25" fmla="*/ 218 h 223"/>
                <a:gd name="T26" fmla="*/ 206 w 210"/>
                <a:gd name="T27" fmla="*/ 12 h 223"/>
                <a:gd name="T28" fmla="*/ 200 w 210"/>
                <a:gd name="T2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223">
                  <a:moveTo>
                    <a:pt x="200" y="0"/>
                  </a:moveTo>
                  <a:cubicBezTo>
                    <a:pt x="157" y="0"/>
                    <a:pt x="157" y="0"/>
                    <a:pt x="157" y="0"/>
                  </a:cubicBezTo>
                  <a:cubicBezTo>
                    <a:pt x="153" y="0"/>
                    <a:pt x="149" y="2"/>
                    <a:pt x="147" y="6"/>
                  </a:cubicBezTo>
                  <a:cubicBezTo>
                    <a:pt x="88" y="93"/>
                    <a:pt x="88" y="93"/>
                    <a:pt x="88" y="93"/>
                  </a:cubicBezTo>
                  <a:cubicBezTo>
                    <a:pt x="63" y="9"/>
                    <a:pt x="63" y="9"/>
                    <a:pt x="63" y="9"/>
                  </a:cubicBezTo>
                  <a:cubicBezTo>
                    <a:pt x="61" y="4"/>
                    <a:pt x="56" y="0"/>
                    <a:pt x="51" y="0"/>
                  </a:cubicBezTo>
                  <a:cubicBezTo>
                    <a:pt x="9" y="0"/>
                    <a:pt x="9" y="0"/>
                    <a:pt x="9" y="0"/>
                  </a:cubicBezTo>
                  <a:cubicBezTo>
                    <a:pt x="4" y="0"/>
                    <a:pt x="0" y="5"/>
                    <a:pt x="2" y="10"/>
                  </a:cubicBezTo>
                  <a:cubicBezTo>
                    <a:pt x="49" y="149"/>
                    <a:pt x="49" y="149"/>
                    <a:pt x="49" y="149"/>
                  </a:cubicBezTo>
                  <a:cubicBezTo>
                    <a:pt x="5" y="211"/>
                    <a:pt x="5" y="211"/>
                    <a:pt x="5" y="211"/>
                  </a:cubicBezTo>
                  <a:cubicBezTo>
                    <a:pt x="1" y="216"/>
                    <a:pt x="5" y="223"/>
                    <a:pt x="11" y="223"/>
                  </a:cubicBezTo>
                  <a:cubicBezTo>
                    <a:pt x="54" y="223"/>
                    <a:pt x="54" y="223"/>
                    <a:pt x="54" y="223"/>
                  </a:cubicBezTo>
                  <a:cubicBezTo>
                    <a:pt x="58" y="223"/>
                    <a:pt x="61" y="221"/>
                    <a:pt x="64" y="218"/>
                  </a:cubicBezTo>
                  <a:cubicBezTo>
                    <a:pt x="206" y="12"/>
                    <a:pt x="206" y="12"/>
                    <a:pt x="206" y="12"/>
                  </a:cubicBezTo>
                  <a:cubicBezTo>
                    <a:pt x="210" y="7"/>
                    <a:pt x="206" y="0"/>
                    <a:pt x="200"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0"/>
            <p:cNvSpPr>
              <a:spLocks/>
            </p:cNvSpPr>
            <p:nvPr userDrawn="1"/>
          </p:nvSpPr>
          <p:spPr bwMode="auto">
            <a:xfrm>
              <a:off x="1978025" y="5813425"/>
              <a:ext cx="71437" cy="185737"/>
            </a:xfrm>
            <a:custGeom>
              <a:avLst/>
              <a:gdLst>
                <a:gd name="T0" fmla="*/ 37 w 94"/>
                <a:gd name="T1" fmla="*/ 6 h 247"/>
                <a:gd name="T2" fmla="*/ 1 w 94"/>
                <a:gd name="T3" fmla="*/ 239 h 247"/>
                <a:gd name="T4" fmla="*/ 8 w 94"/>
                <a:gd name="T5" fmla="*/ 247 h 247"/>
                <a:gd name="T6" fmla="*/ 45 w 94"/>
                <a:gd name="T7" fmla="*/ 247 h 247"/>
                <a:gd name="T8" fmla="*/ 57 w 94"/>
                <a:gd name="T9" fmla="*/ 237 h 247"/>
                <a:gd name="T10" fmla="*/ 93 w 94"/>
                <a:gd name="T11" fmla="*/ 9 h 247"/>
                <a:gd name="T12" fmla="*/ 86 w 94"/>
                <a:gd name="T13" fmla="*/ 0 h 247"/>
                <a:gd name="T14" fmla="*/ 44 w 94"/>
                <a:gd name="T15" fmla="*/ 0 h 247"/>
                <a:gd name="T16" fmla="*/ 37 w 94"/>
                <a:gd name="T17" fmla="*/ 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7">
                  <a:moveTo>
                    <a:pt x="37" y="6"/>
                  </a:moveTo>
                  <a:cubicBezTo>
                    <a:pt x="1" y="239"/>
                    <a:pt x="1" y="239"/>
                    <a:pt x="1" y="239"/>
                  </a:cubicBezTo>
                  <a:cubicBezTo>
                    <a:pt x="0" y="243"/>
                    <a:pt x="3" y="247"/>
                    <a:pt x="8" y="247"/>
                  </a:cubicBezTo>
                  <a:cubicBezTo>
                    <a:pt x="45" y="247"/>
                    <a:pt x="45" y="247"/>
                    <a:pt x="45" y="247"/>
                  </a:cubicBezTo>
                  <a:cubicBezTo>
                    <a:pt x="51" y="247"/>
                    <a:pt x="56" y="243"/>
                    <a:pt x="57" y="237"/>
                  </a:cubicBezTo>
                  <a:cubicBezTo>
                    <a:pt x="93" y="9"/>
                    <a:pt x="93" y="9"/>
                    <a:pt x="93" y="9"/>
                  </a:cubicBezTo>
                  <a:cubicBezTo>
                    <a:pt x="94" y="4"/>
                    <a:pt x="90" y="0"/>
                    <a:pt x="86" y="0"/>
                  </a:cubicBezTo>
                  <a:cubicBezTo>
                    <a:pt x="44" y="0"/>
                    <a:pt x="44" y="0"/>
                    <a:pt x="44" y="0"/>
                  </a:cubicBezTo>
                  <a:cubicBezTo>
                    <a:pt x="41" y="0"/>
                    <a:pt x="38" y="3"/>
                    <a:pt x="37" y="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1"/>
            <p:cNvSpPr>
              <a:spLocks/>
            </p:cNvSpPr>
            <p:nvPr userDrawn="1"/>
          </p:nvSpPr>
          <p:spPr bwMode="auto">
            <a:xfrm>
              <a:off x="842963" y="5748338"/>
              <a:ext cx="250825" cy="293687"/>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2"/>
            <p:cNvSpPr>
              <a:spLocks/>
            </p:cNvSpPr>
            <p:nvPr userDrawn="1"/>
          </p:nvSpPr>
          <p:spPr bwMode="auto">
            <a:xfrm>
              <a:off x="842963" y="5748338"/>
              <a:ext cx="227012" cy="260350"/>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3"/>
            <p:cNvSpPr>
              <a:spLocks/>
            </p:cNvSpPr>
            <p:nvPr userDrawn="1"/>
          </p:nvSpPr>
          <p:spPr bwMode="auto">
            <a:xfrm>
              <a:off x="842963" y="5748338"/>
              <a:ext cx="227012" cy="260350"/>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10457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805">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w/ Grey Gradient Background">
    <p:spTree>
      <p:nvGrpSpPr>
        <p:cNvPr id="1" name=""/>
        <p:cNvGrpSpPr/>
        <p:nvPr/>
      </p:nvGrpSpPr>
      <p:grpSpPr>
        <a:xfrm>
          <a:off x="0" y="0"/>
          <a:ext cx="0" cy="0"/>
          <a:chOff x="0" y="0"/>
          <a:chExt cx="0" cy="0"/>
        </a:xfrm>
      </p:grpSpPr>
      <p:sp>
        <p:nvSpPr>
          <p:cNvPr id="9" name="Rectangle 8"/>
          <p:cNvSpPr/>
          <p:nvPr userDrawn="1"/>
        </p:nvSpPr>
        <p:spPr>
          <a:xfrm>
            <a:off x="3048" y="0"/>
            <a:ext cx="12188952" cy="6858000"/>
          </a:xfrm>
          <a:prstGeom prst="rect">
            <a:avLst/>
          </a:prstGeom>
          <a:gradFill>
            <a:gsLst>
              <a:gs pos="0">
                <a:schemeClr val="bg2"/>
              </a:gs>
              <a:gs pos="90000">
                <a:schemeClr val="tx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endParaRPr lang="en-US" dirty="0"/>
          </a:p>
        </p:txBody>
      </p:sp>
      <p:sp>
        <p:nvSpPr>
          <p:cNvPr id="2" name="Title 1"/>
          <p:cNvSpPr>
            <a:spLocks noGrp="1"/>
          </p:cNvSpPr>
          <p:nvPr>
            <p:ph type="title"/>
          </p:nvPr>
        </p:nvSpPr>
        <p:spPr>
          <a:xfrm>
            <a:off x="504824" y="488950"/>
            <a:ext cx="11187113" cy="3822192"/>
          </a:xfr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0" tIns="640080" rIns="731520" bIns="45720" numCol="1" spcCol="0" rtlCol="0" fromWordArt="0" anchor="t" anchorCtr="0" forceAA="0" compatLnSpc="1">
            <a:prstTxWarp prst="textNoShape">
              <a:avLst/>
            </a:prstTxWarp>
            <a:noAutofit/>
          </a:bodyPr>
          <a:lstStyle>
            <a:lvl1pPr>
              <a:lnSpc>
                <a:spcPct val="120000"/>
              </a:lnSpc>
              <a:defRPr lang="en-US" sz="4800" dirty="0">
                <a:solidFill>
                  <a:schemeClr val="lt1"/>
                </a:solidFill>
                <a:latin typeface="PayPal Sans Big Thin" panose="020B0403040504040204" pitchFamily="34" charset="0"/>
                <a:ea typeface="+mn-ea"/>
                <a:cs typeface="+mn-cs"/>
              </a:defRPr>
            </a:lvl1pPr>
          </a:lstStyle>
          <a:p>
            <a:pPr marL="0" lvl="0">
              <a:lnSpc>
                <a:spcPct val="100000"/>
              </a:lnSpc>
            </a:pPr>
            <a:r>
              <a:rPr lang="en-US" dirty="0" smtClean="0"/>
              <a:t>Click to edit Master title style</a:t>
            </a:r>
            <a:endParaRPr lang="en-US" dirty="0"/>
          </a:p>
        </p:txBody>
      </p:sp>
      <p:sp>
        <p:nvSpPr>
          <p:cNvPr id="6" name="Footer Placeholder 5"/>
          <p:cNvSpPr>
            <a:spLocks noGrp="1"/>
          </p:cNvSpPr>
          <p:nvPr>
            <p:ph type="ftr" sz="quarter" idx="11"/>
          </p:nvPr>
        </p:nvSpPr>
        <p:spPr/>
        <p:txBody>
          <a:bodyPr/>
          <a:lstStyle>
            <a:lvl1pPr>
              <a:defRPr>
                <a:solidFill>
                  <a:schemeClr val="bg1">
                    <a:alpha val="60000"/>
                  </a:schemeClr>
                </a:solidFill>
              </a:defRPr>
            </a:lvl1pPr>
          </a:lstStyle>
          <a:p>
            <a:r>
              <a:rPr lang="en-US" dirty="0" smtClean="0"/>
              <a:t>©2016 PayPal Inc. Confidential and proprietary.</a:t>
            </a:r>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pPr/>
              <a:t>‹#›</a:t>
            </a:fld>
            <a:endParaRPr lang="en-US" dirty="0"/>
          </a:p>
        </p:txBody>
      </p:sp>
      <p:sp>
        <p:nvSpPr>
          <p:cNvPr id="4" name="Text Placeholder 3"/>
          <p:cNvSpPr>
            <a:spLocks noGrp="1"/>
          </p:cNvSpPr>
          <p:nvPr>
            <p:ph type="body" sz="quarter" idx="15" hasCustomPrompt="1"/>
          </p:nvPr>
        </p:nvSpPr>
        <p:spPr>
          <a:xfrm>
            <a:off x="503239" y="4313556"/>
            <a:ext cx="11188700" cy="565150"/>
          </a:xfrm>
        </p:spPr>
        <p:txBody>
          <a:bodyPr tIns="246888" rIns="0">
            <a:normAutofit/>
          </a:bodyPr>
          <a:lstStyle>
            <a:lvl1pPr marL="171450" indent="-171450" algn="r">
              <a:buClr>
                <a:schemeClr val="bg1"/>
              </a:buClr>
              <a:buFont typeface="Arial" panose="020B0604020202020204" pitchFamily="34" charset="0"/>
              <a:buChar char="─"/>
              <a:defRPr sz="1200" spc="100" baseline="0">
                <a:solidFill>
                  <a:schemeClr val="bg1"/>
                </a:solidFill>
              </a:defRPr>
            </a:lvl1pPr>
          </a:lstStyle>
          <a:p>
            <a:pPr lvl="0"/>
            <a:r>
              <a:rPr lang="en-US" dirty="0" smtClean="0"/>
              <a:t> CLICK TO EDIT MASTER TEXT STYLE</a:t>
            </a:r>
            <a:endParaRPr lang="en-US" dirty="0"/>
          </a:p>
        </p:txBody>
      </p:sp>
      <p:grpSp>
        <p:nvGrpSpPr>
          <p:cNvPr id="8" name="Group 7"/>
          <p:cNvGrpSpPr/>
          <p:nvPr userDrawn="1"/>
        </p:nvGrpSpPr>
        <p:grpSpPr>
          <a:xfrm>
            <a:off x="503238" y="6350761"/>
            <a:ext cx="999330" cy="243258"/>
            <a:chOff x="842963" y="5748338"/>
            <a:chExt cx="1206499" cy="293687"/>
          </a:xfrm>
        </p:grpSpPr>
        <p:sp>
          <p:nvSpPr>
            <p:cNvPr id="10" name="Freeform 5"/>
            <p:cNvSpPr>
              <a:spLocks noEditPoints="1"/>
            </p:cNvSpPr>
            <p:nvPr userDrawn="1"/>
          </p:nvSpPr>
          <p:spPr bwMode="auto">
            <a:xfrm>
              <a:off x="1668463"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4 w 218"/>
                <a:gd name="T11" fmla="*/ 247 h 247"/>
                <a:gd name="T12" fmla="*/ 62 w 218"/>
                <a:gd name="T13" fmla="*/ 240 h 247"/>
                <a:gd name="T14" fmla="*/ 72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3" y="247"/>
                    <a:pt x="8" y="247"/>
                  </a:cubicBezTo>
                  <a:cubicBezTo>
                    <a:pt x="54" y="247"/>
                    <a:pt x="54" y="247"/>
                    <a:pt x="54" y="247"/>
                  </a:cubicBezTo>
                  <a:cubicBezTo>
                    <a:pt x="58" y="247"/>
                    <a:pt x="62" y="244"/>
                    <a:pt x="62" y="240"/>
                  </a:cubicBezTo>
                  <a:cubicBezTo>
                    <a:pt x="72" y="175"/>
                    <a:pt x="72" y="175"/>
                    <a:pt x="72" y="175"/>
                  </a:cubicBezTo>
                  <a:cubicBezTo>
                    <a:pt x="73" y="169"/>
                    <a:pt x="79" y="165"/>
                    <a:pt x="85" y="165"/>
                  </a:cubicBezTo>
                  <a:cubicBezTo>
                    <a:pt x="113" y="165"/>
                    <a:pt x="113" y="165"/>
                    <a:pt x="113" y="165"/>
                  </a:cubicBezTo>
                  <a:cubicBezTo>
                    <a:pt x="171"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8" y="64"/>
                    <a:pt x="150" y="72"/>
                    <a:pt x="148" y="8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p:cNvSpPr>
              <a:spLocks noEditPoints="1"/>
            </p:cNvSpPr>
            <p:nvPr userDrawn="1"/>
          </p:nvSpPr>
          <p:spPr bwMode="auto">
            <a:xfrm>
              <a:off x="1196975"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1 w 218"/>
                <a:gd name="T11" fmla="*/ 247 h 247"/>
                <a:gd name="T12" fmla="*/ 63 w 218"/>
                <a:gd name="T13" fmla="*/ 237 h 247"/>
                <a:gd name="T14" fmla="*/ 73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4" y="247"/>
                    <a:pt x="8" y="247"/>
                  </a:cubicBezTo>
                  <a:cubicBezTo>
                    <a:pt x="51" y="247"/>
                    <a:pt x="51" y="247"/>
                    <a:pt x="51" y="247"/>
                  </a:cubicBezTo>
                  <a:cubicBezTo>
                    <a:pt x="57" y="247"/>
                    <a:pt x="62" y="243"/>
                    <a:pt x="63" y="237"/>
                  </a:cubicBezTo>
                  <a:cubicBezTo>
                    <a:pt x="73" y="175"/>
                    <a:pt x="73" y="175"/>
                    <a:pt x="73" y="175"/>
                  </a:cubicBezTo>
                  <a:cubicBezTo>
                    <a:pt x="74" y="169"/>
                    <a:pt x="79" y="165"/>
                    <a:pt x="85" y="165"/>
                  </a:cubicBezTo>
                  <a:cubicBezTo>
                    <a:pt x="113" y="165"/>
                    <a:pt x="113" y="165"/>
                    <a:pt x="113" y="165"/>
                  </a:cubicBezTo>
                  <a:cubicBezTo>
                    <a:pt x="172"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9" y="64"/>
                    <a:pt x="150" y="72"/>
                    <a:pt x="148" y="8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7"/>
            <p:cNvSpPr>
              <a:spLocks noEditPoints="1"/>
            </p:cNvSpPr>
            <p:nvPr userDrawn="1"/>
          </p:nvSpPr>
          <p:spPr bwMode="auto">
            <a:xfrm>
              <a:off x="1344613" y="5872163"/>
              <a:ext cx="158750"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20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5 w 212"/>
                <a:gd name="T33" fmla="*/ 87 h 173"/>
                <a:gd name="T34" fmla="*/ 97 w 212"/>
                <a:gd name="T35" fmla="*/ 128 h 173"/>
                <a:gd name="T36" fmla="*/ 68 w 212"/>
                <a:gd name="T37" fmla="*/ 116 h 173"/>
                <a:gd name="T38" fmla="*/ 61 w 212"/>
                <a:gd name="T39" fmla="*/ 87 h 173"/>
                <a:gd name="T40" fmla="*/ 109 w 212"/>
                <a:gd name="T41" fmla="*/ 45 h 173"/>
                <a:gd name="T42" fmla="*/ 137 w 212"/>
                <a:gd name="T43" fmla="*/ 57 h 173"/>
                <a:gd name="T44" fmla="*/ 145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2" y="36"/>
                    <a:pt x="4" y="86"/>
                  </a:cubicBezTo>
                  <a:cubicBezTo>
                    <a:pt x="0" y="111"/>
                    <a:pt x="6" y="135"/>
                    <a:pt x="20" y="151"/>
                  </a:cubicBezTo>
                  <a:cubicBezTo>
                    <a:pt x="33"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9" y="4"/>
                    <a:pt x="204" y="4"/>
                  </a:cubicBezTo>
                  <a:close/>
                  <a:moveTo>
                    <a:pt x="145" y="87"/>
                  </a:moveTo>
                  <a:cubicBezTo>
                    <a:pt x="141" y="112"/>
                    <a:pt x="121" y="128"/>
                    <a:pt x="97" y="128"/>
                  </a:cubicBezTo>
                  <a:cubicBezTo>
                    <a:pt x="84" y="128"/>
                    <a:pt x="74" y="124"/>
                    <a:pt x="68" y="116"/>
                  </a:cubicBezTo>
                  <a:cubicBezTo>
                    <a:pt x="62" y="109"/>
                    <a:pt x="59" y="98"/>
                    <a:pt x="61" y="87"/>
                  </a:cubicBezTo>
                  <a:cubicBezTo>
                    <a:pt x="65" y="62"/>
                    <a:pt x="85" y="45"/>
                    <a:pt x="109" y="45"/>
                  </a:cubicBezTo>
                  <a:cubicBezTo>
                    <a:pt x="121" y="45"/>
                    <a:pt x="131" y="50"/>
                    <a:pt x="137" y="57"/>
                  </a:cubicBezTo>
                  <a:cubicBezTo>
                    <a:pt x="144" y="65"/>
                    <a:pt x="147" y="75"/>
                    <a:pt x="145" y="8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8"/>
            <p:cNvSpPr>
              <a:spLocks noEditPoints="1"/>
            </p:cNvSpPr>
            <p:nvPr userDrawn="1"/>
          </p:nvSpPr>
          <p:spPr bwMode="auto">
            <a:xfrm>
              <a:off x="1817688" y="5872163"/>
              <a:ext cx="157162"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19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4 w 212"/>
                <a:gd name="T33" fmla="*/ 87 h 173"/>
                <a:gd name="T34" fmla="*/ 96 w 212"/>
                <a:gd name="T35" fmla="*/ 128 h 173"/>
                <a:gd name="T36" fmla="*/ 68 w 212"/>
                <a:gd name="T37" fmla="*/ 116 h 173"/>
                <a:gd name="T38" fmla="*/ 61 w 212"/>
                <a:gd name="T39" fmla="*/ 87 h 173"/>
                <a:gd name="T40" fmla="*/ 109 w 212"/>
                <a:gd name="T41" fmla="*/ 45 h 173"/>
                <a:gd name="T42" fmla="*/ 137 w 212"/>
                <a:gd name="T43" fmla="*/ 57 h 173"/>
                <a:gd name="T44" fmla="*/ 144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1" y="36"/>
                    <a:pt x="4" y="86"/>
                  </a:cubicBezTo>
                  <a:cubicBezTo>
                    <a:pt x="0" y="111"/>
                    <a:pt x="5" y="135"/>
                    <a:pt x="19" y="151"/>
                  </a:cubicBezTo>
                  <a:cubicBezTo>
                    <a:pt x="32"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8" y="4"/>
                    <a:pt x="204" y="4"/>
                  </a:cubicBezTo>
                  <a:close/>
                  <a:moveTo>
                    <a:pt x="144" y="87"/>
                  </a:moveTo>
                  <a:cubicBezTo>
                    <a:pt x="140" y="112"/>
                    <a:pt x="121" y="128"/>
                    <a:pt x="96" y="128"/>
                  </a:cubicBezTo>
                  <a:cubicBezTo>
                    <a:pt x="84" y="128"/>
                    <a:pt x="74" y="124"/>
                    <a:pt x="68" y="116"/>
                  </a:cubicBezTo>
                  <a:cubicBezTo>
                    <a:pt x="61" y="109"/>
                    <a:pt x="59" y="98"/>
                    <a:pt x="61" y="87"/>
                  </a:cubicBezTo>
                  <a:cubicBezTo>
                    <a:pt x="65" y="62"/>
                    <a:pt x="85" y="45"/>
                    <a:pt x="109" y="45"/>
                  </a:cubicBezTo>
                  <a:cubicBezTo>
                    <a:pt x="121" y="45"/>
                    <a:pt x="131" y="50"/>
                    <a:pt x="137" y="57"/>
                  </a:cubicBezTo>
                  <a:cubicBezTo>
                    <a:pt x="144" y="65"/>
                    <a:pt x="146" y="75"/>
                    <a:pt x="144" y="8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9"/>
            <p:cNvSpPr>
              <a:spLocks/>
            </p:cNvSpPr>
            <p:nvPr userDrawn="1"/>
          </p:nvSpPr>
          <p:spPr bwMode="auto">
            <a:xfrm>
              <a:off x="1517650" y="5875338"/>
              <a:ext cx="155575" cy="166687"/>
            </a:xfrm>
            <a:custGeom>
              <a:avLst/>
              <a:gdLst>
                <a:gd name="T0" fmla="*/ 200 w 210"/>
                <a:gd name="T1" fmla="*/ 0 h 223"/>
                <a:gd name="T2" fmla="*/ 157 w 210"/>
                <a:gd name="T3" fmla="*/ 0 h 223"/>
                <a:gd name="T4" fmla="*/ 147 w 210"/>
                <a:gd name="T5" fmla="*/ 6 h 223"/>
                <a:gd name="T6" fmla="*/ 88 w 210"/>
                <a:gd name="T7" fmla="*/ 93 h 223"/>
                <a:gd name="T8" fmla="*/ 63 w 210"/>
                <a:gd name="T9" fmla="*/ 9 h 223"/>
                <a:gd name="T10" fmla="*/ 51 w 210"/>
                <a:gd name="T11" fmla="*/ 0 h 223"/>
                <a:gd name="T12" fmla="*/ 9 w 210"/>
                <a:gd name="T13" fmla="*/ 0 h 223"/>
                <a:gd name="T14" fmla="*/ 2 w 210"/>
                <a:gd name="T15" fmla="*/ 10 h 223"/>
                <a:gd name="T16" fmla="*/ 49 w 210"/>
                <a:gd name="T17" fmla="*/ 149 h 223"/>
                <a:gd name="T18" fmla="*/ 5 w 210"/>
                <a:gd name="T19" fmla="*/ 211 h 223"/>
                <a:gd name="T20" fmla="*/ 11 w 210"/>
                <a:gd name="T21" fmla="*/ 223 h 223"/>
                <a:gd name="T22" fmla="*/ 54 w 210"/>
                <a:gd name="T23" fmla="*/ 223 h 223"/>
                <a:gd name="T24" fmla="*/ 64 w 210"/>
                <a:gd name="T25" fmla="*/ 218 h 223"/>
                <a:gd name="T26" fmla="*/ 206 w 210"/>
                <a:gd name="T27" fmla="*/ 12 h 223"/>
                <a:gd name="T28" fmla="*/ 200 w 210"/>
                <a:gd name="T2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223">
                  <a:moveTo>
                    <a:pt x="200" y="0"/>
                  </a:moveTo>
                  <a:cubicBezTo>
                    <a:pt x="157" y="0"/>
                    <a:pt x="157" y="0"/>
                    <a:pt x="157" y="0"/>
                  </a:cubicBezTo>
                  <a:cubicBezTo>
                    <a:pt x="153" y="0"/>
                    <a:pt x="149" y="2"/>
                    <a:pt x="147" y="6"/>
                  </a:cubicBezTo>
                  <a:cubicBezTo>
                    <a:pt x="88" y="93"/>
                    <a:pt x="88" y="93"/>
                    <a:pt x="88" y="93"/>
                  </a:cubicBezTo>
                  <a:cubicBezTo>
                    <a:pt x="63" y="9"/>
                    <a:pt x="63" y="9"/>
                    <a:pt x="63" y="9"/>
                  </a:cubicBezTo>
                  <a:cubicBezTo>
                    <a:pt x="61" y="4"/>
                    <a:pt x="56" y="0"/>
                    <a:pt x="51" y="0"/>
                  </a:cubicBezTo>
                  <a:cubicBezTo>
                    <a:pt x="9" y="0"/>
                    <a:pt x="9" y="0"/>
                    <a:pt x="9" y="0"/>
                  </a:cubicBezTo>
                  <a:cubicBezTo>
                    <a:pt x="4" y="0"/>
                    <a:pt x="0" y="5"/>
                    <a:pt x="2" y="10"/>
                  </a:cubicBezTo>
                  <a:cubicBezTo>
                    <a:pt x="49" y="149"/>
                    <a:pt x="49" y="149"/>
                    <a:pt x="49" y="149"/>
                  </a:cubicBezTo>
                  <a:cubicBezTo>
                    <a:pt x="5" y="211"/>
                    <a:pt x="5" y="211"/>
                    <a:pt x="5" y="211"/>
                  </a:cubicBezTo>
                  <a:cubicBezTo>
                    <a:pt x="1" y="216"/>
                    <a:pt x="5" y="223"/>
                    <a:pt x="11" y="223"/>
                  </a:cubicBezTo>
                  <a:cubicBezTo>
                    <a:pt x="54" y="223"/>
                    <a:pt x="54" y="223"/>
                    <a:pt x="54" y="223"/>
                  </a:cubicBezTo>
                  <a:cubicBezTo>
                    <a:pt x="58" y="223"/>
                    <a:pt x="61" y="221"/>
                    <a:pt x="64" y="218"/>
                  </a:cubicBezTo>
                  <a:cubicBezTo>
                    <a:pt x="206" y="12"/>
                    <a:pt x="206" y="12"/>
                    <a:pt x="206" y="12"/>
                  </a:cubicBezTo>
                  <a:cubicBezTo>
                    <a:pt x="210" y="7"/>
                    <a:pt x="206" y="0"/>
                    <a:pt x="200"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0"/>
            <p:cNvSpPr>
              <a:spLocks/>
            </p:cNvSpPr>
            <p:nvPr userDrawn="1"/>
          </p:nvSpPr>
          <p:spPr bwMode="auto">
            <a:xfrm>
              <a:off x="1978025" y="5813425"/>
              <a:ext cx="71437" cy="185737"/>
            </a:xfrm>
            <a:custGeom>
              <a:avLst/>
              <a:gdLst>
                <a:gd name="T0" fmla="*/ 37 w 94"/>
                <a:gd name="T1" fmla="*/ 6 h 247"/>
                <a:gd name="T2" fmla="*/ 1 w 94"/>
                <a:gd name="T3" fmla="*/ 239 h 247"/>
                <a:gd name="T4" fmla="*/ 8 w 94"/>
                <a:gd name="T5" fmla="*/ 247 h 247"/>
                <a:gd name="T6" fmla="*/ 45 w 94"/>
                <a:gd name="T7" fmla="*/ 247 h 247"/>
                <a:gd name="T8" fmla="*/ 57 w 94"/>
                <a:gd name="T9" fmla="*/ 237 h 247"/>
                <a:gd name="T10" fmla="*/ 93 w 94"/>
                <a:gd name="T11" fmla="*/ 9 h 247"/>
                <a:gd name="T12" fmla="*/ 86 w 94"/>
                <a:gd name="T13" fmla="*/ 0 h 247"/>
                <a:gd name="T14" fmla="*/ 44 w 94"/>
                <a:gd name="T15" fmla="*/ 0 h 247"/>
                <a:gd name="T16" fmla="*/ 37 w 94"/>
                <a:gd name="T17" fmla="*/ 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7">
                  <a:moveTo>
                    <a:pt x="37" y="6"/>
                  </a:moveTo>
                  <a:cubicBezTo>
                    <a:pt x="1" y="239"/>
                    <a:pt x="1" y="239"/>
                    <a:pt x="1" y="239"/>
                  </a:cubicBezTo>
                  <a:cubicBezTo>
                    <a:pt x="0" y="243"/>
                    <a:pt x="3" y="247"/>
                    <a:pt x="8" y="247"/>
                  </a:cubicBezTo>
                  <a:cubicBezTo>
                    <a:pt x="45" y="247"/>
                    <a:pt x="45" y="247"/>
                    <a:pt x="45" y="247"/>
                  </a:cubicBezTo>
                  <a:cubicBezTo>
                    <a:pt x="51" y="247"/>
                    <a:pt x="56" y="243"/>
                    <a:pt x="57" y="237"/>
                  </a:cubicBezTo>
                  <a:cubicBezTo>
                    <a:pt x="93" y="9"/>
                    <a:pt x="93" y="9"/>
                    <a:pt x="93" y="9"/>
                  </a:cubicBezTo>
                  <a:cubicBezTo>
                    <a:pt x="94" y="4"/>
                    <a:pt x="90" y="0"/>
                    <a:pt x="86" y="0"/>
                  </a:cubicBezTo>
                  <a:cubicBezTo>
                    <a:pt x="44" y="0"/>
                    <a:pt x="44" y="0"/>
                    <a:pt x="44" y="0"/>
                  </a:cubicBezTo>
                  <a:cubicBezTo>
                    <a:pt x="41" y="0"/>
                    <a:pt x="38" y="3"/>
                    <a:pt x="37" y="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1"/>
            <p:cNvSpPr>
              <a:spLocks/>
            </p:cNvSpPr>
            <p:nvPr userDrawn="1"/>
          </p:nvSpPr>
          <p:spPr bwMode="auto">
            <a:xfrm>
              <a:off x="842963" y="5748338"/>
              <a:ext cx="250825" cy="293687"/>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2"/>
            <p:cNvSpPr>
              <a:spLocks/>
            </p:cNvSpPr>
            <p:nvPr userDrawn="1"/>
          </p:nvSpPr>
          <p:spPr bwMode="auto">
            <a:xfrm>
              <a:off x="842963" y="5748338"/>
              <a:ext cx="227012" cy="260350"/>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3"/>
            <p:cNvSpPr>
              <a:spLocks/>
            </p:cNvSpPr>
            <p:nvPr userDrawn="1"/>
          </p:nvSpPr>
          <p:spPr bwMode="auto">
            <a:xfrm>
              <a:off x="842963" y="5748338"/>
              <a:ext cx="227012" cy="260350"/>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616443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805">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Quote w/ Blue Gradient Block">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4167" t="7037" r="4062" b="37223"/>
          <a:stretch/>
        </p:blipFill>
        <p:spPr>
          <a:xfrm>
            <a:off x="504824" y="482600"/>
            <a:ext cx="11188700" cy="3822700"/>
          </a:xfrm>
          <a:prstGeom prst="rect">
            <a:avLst/>
          </a:prstGeom>
        </p:spPr>
      </p:pic>
      <p:sp>
        <p:nvSpPr>
          <p:cNvPr id="2" name="Title 1"/>
          <p:cNvSpPr>
            <a:spLocks noGrp="1"/>
          </p:cNvSpPr>
          <p:nvPr>
            <p:ph type="title"/>
          </p:nvPr>
        </p:nvSpPr>
        <p:spPr>
          <a:xfrm>
            <a:off x="504824" y="488950"/>
            <a:ext cx="11187113" cy="3822192"/>
          </a:xfr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0" tIns="640080" rIns="731520" bIns="45720" numCol="1" spcCol="0" rtlCol="0" fromWordArt="0" anchor="t" anchorCtr="0" forceAA="0" compatLnSpc="1">
            <a:prstTxWarp prst="textNoShape">
              <a:avLst/>
            </a:prstTxWarp>
            <a:noAutofit/>
          </a:bodyPr>
          <a:lstStyle>
            <a:lvl1pPr>
              <a:lnSpc>
                <a:spcPct val="120000"/>
              </a:lnSpc>
              <a:defRPr lang="en-US" sz="4800" dirty="0">
                <a:solidFill>
                  <a:schemeClr val="lt1"/>
                </a:solidFill>
                <a:latin typeface="PayPal Sans Big Thin" panose="020B0403040504040204" pitchFamily="34" charset="0"/>
                <a:ea typeface="+mn-ea"/>
                <a:cs typeface="+mn-cs"/>
              </a:defRPr>
            </a:lvl1pPr>
          </a:lstStyle>
          <a:p>
            <a:pPr marL="0" lvl="0">
              <a:lnSpc>
                <a:spcPct val="100000"/>
              </a:lnSpc>
            </a:pPr>
            <a:r>
              <a:rPr lang="en-US" dirty="0" smtClean="0"/>
              <a:t>Click to edit Master title style</a:t>
            </a:r>
            <a:endParaRPr lang="en-US" dirty="0"/>
          </a:p>
        </p:txBody>
      </p:sp>
      <p:sp>
        <p:nvSpPr>
          <p:cNvPr id="6" name="Footer Placeholder 5"/>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lang="en-US" dirty="0" smtClean="0"/>
              <a:t>©2016 PayPal Inc. Confidential and proprietary.</a:t>
            </a:r>
            <a:endParaRPr lang="en-US" dirty="0"/>
          </a:p>
        </p:txBody>
      </p:sp>
      <p:sp>
        <p:nvSpPr>
          <p:cNvPr id="7" name="Slide Number Placeholder 6"/>
          <p:cNvSpPr>
            <a:spLocks noGrp="1"/>
          </p:cNvSpPr>
          <p:nvPr>
            <p:ph type="sldNum" sz="quarter" idx="12"/>
          </p:nvPr>
        </p:nvSpPr>
        <p:spPr/>
        <p:txBody>
          <a:bodyPr/>
          <a:lstStyle>
            <a:lvl1pPr marL="0" algn="r" defTabSz="914400" rtl="0" eaLnBrk="1" latinLnBrk="0" hangingPunct="1">
              <a:defRPr lang="en-US" sz="1000" b="0" kern="1200" smtClean="0">
                <a:solidFill>
                  <a:schemeClr val="tx2">
                    <a:lumMod val="60000"/>
                    <a:lumOff val="40000"/>
                  </a:schemeClr>
                </a:solidFill>
                <a:latin typeface="+mn-lt"/>
                <a:ea typeface="+mn-ea"/>
                <a:cs typeface="+mn-cs"/>
              </a:defRPr>
            </a:lvl1pPr>
          </a:lstStyle>
          <a:p>
            <a:fld id="{07CF5707-6B01-4E28-B52C-5F626EA6C564}" type="slidenum">
              <a:rPr lang="en-US" smtClean="0"/>
              <a:pPr/>
              <a:t>‹#›</a:t>
            </a:fld>
            <a:endParaRPr lang="en-US" dirty="0"/>
          </a:p>
        </p:txBody>
      </p:sp>
      <p:sp>
        <p:nvSpPr>
          <p:cNvPr id="10" name="Rectangle 9"/>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3"/>
          <p:cNvSpPr>
            <a:spLocks noGrp="1"/>
          </p:cNvSpPr>
          <p:nvPr>
            <p:ph type="body" sz="quarter" idx="16" hasCustomPrompt="1"/>
          </p:nvPr>
        </p:nvSpPr>
        <p:spPr>
          <a:xfrm>
            <a:off x="503239" y="4313556"/>
            <a:ext cx="11188700" cy="565150"/>
          </a:xfrm>
        </p:spPr>
        <p:txBody>
          <a:bodyPr tIns="246888" rIns="0">
            <a:normAutofit/>
          </a:bodyPr>
          <a:lstStyle>
            <a:lvl1pPr marL="171450" indent="-171450" algn="r">
              <a:buClr>
                <a:schemeClr val="tx1"/>
              </a:buClr>
              <a:buFont typeface="Arial" panose="020B0604020202020204" pitchFamily="34" charset="0"/>
              <a:buChar char="─"/>
              <a:defRPr sz="1200" spc="100" baseline="0">
                <a:solidFill>
                  <a:schemeClr val="tx1"/>
                </a:solidFill>
              </a:defRPr>
            </a:lvl1pPr>
          </a:lstStyle>
          <a:p>
            <a:pPr lvl="0"/>
            <a:r>
              <a:rPr lang="en-US" dirty="0" smtClean="0"/>
              <a:t> CLICK TO EDIT MASTER TEXT STYLE</a:t>
            </a:r>
            <a:endParaRPr lang="en-US" dirty="0"/>
          </a:p>
        </p:txBody>
      </p:sp>
      <p:pic>
        <p:nvPicPr>
          <p:cNvPr id="13" name="Picture 12"/>
          <p:cNvPicPr>
            <a:picLocks noChangeAspect="1"/>
          </p:cNvPicPr>
          <p:nvPr userDrawn="1"/>
        </p:nvPicPr>
        <p:blipFill>
          <a:blip r:embed="rId3"/>
          <a:stretch>
            <a:fillRect/>
          </a:stretch>
        </p:blipFill>
        <p:spPr>
          <a:xfrm>
            <a:off x="502921" y="6353176"/>
            <a:ext cx="1007178" cy="245744"/>
          </a:xfrm>
          <a:prstGeom prst="rect">
            <a:avLst/>
          </a:prstGeom>
        </p:spPr>
      </p:pic>
    </p:spTree>
    <p:extLst>
      <p:ext uri="{BB962C8B-B14F-4D97-AF65-F5344CB8AC3E}">
        <p14:creationId xmlns:p14="http://schemas.microsoft.com/office/powerpoint/2010/main" val="2500022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805">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e w/ Purple Gradient Block">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4134" t="7350" r="4062" b="36909"/>
          <a:stretch/>
        </p:blipFill>
        <p:spPr>
          <a:xfrm>
            <a:off x="504824" y="482600"/>
            <a:ext cx="11192608" cy="3822700"/>
          </a:xfrm>
          <a:prstGeom prst="rect">
            <a:avLst/>
          </a:prstGeom>
        </p:spPr>
      </p:pic>
      <p:sp>
        <p:nvSpPr>
          <p:cNvPr id="2" name="Title 1"/>
          <p:cNvSpPr>
            <a:spLocks noGrp="1"/>
          </p:cNvSpPr>
          <p:nvPr>
            <p:ph type="title"/>
          </p:nvPr>
        </p:nvSpPr>
        <p:spPr>
          <a:xfrm>
            <a:off x="504824" y="488950"/>
            <a:ext cx="11187113" cy="3822192"/>
          </a:xfr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0" tIns="640080" rIns="731520" bIns="45720" numCol="1" spcCol="0" rtlCol="0" fromWordArt="0" anchor="t" anchorCtr="0" forceAA="0" compatLnSpc="1">
            <a:prstTxWarp prst="textNoShape">
              <a:avLst/>
            </a:prstTxWarp>
            <a:noAutofit/>
          </a:bodyPr>
          <a:lstStyle>
            <a:lvl1pPr>
              <a:lnSpc>
                <a:spcPct val="120000"/>
              </a:lnSpc>
              <a:defRPr lang="en-US" sz="4800" dirty="0">
                <a:solidFill>
                  <a:schemeClr val="lt1"/>
                </a:solidFill>
                <a:latin typeface="PayPal Sans Big Thin" panose="020B0403040504040204" pitchFamily="34" charset="0"/>
                <a:ea typeface="+mn-ea"/>
                <a:cs typeface="+mn-cs"/>
              </a:defRPr>
            </a:lvl1pPr>
          </a:lstStyle>
          <a:p>
            <a:pPr marL="0" lvl="0">
              <a:lnSpc>
                <a:spcPct val="100000"/>
              </a:lnSpc>
            </a:pPr>
            <a:r>
              <a:rPr lang="en-US" dirty="0" smtClean="0"/>
              <a:t>Click to edit Master title style</a:t>
            </a:r>
            <a:endParaRPr lang="en-US" dirty="0"/>
          </a:p>
        </p:txBody>
      </p:sp>
      <p:sp>
        <p:nvSpPr>
          <p:cNvPr id="6" name="Footer Placeholder 5"/>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lang="en-US" dirty="0" smtClean="0"/>
              <a:t>©2016 PayPal Inc. Confidential and proprietary.</a:t>
            </a:r>
            <a:endParaRPr lang="en-US" dirty="0"/>
          </a:p>
        </p:txBody>
      </p:sp>
      <p:sp>
        <p:nvSpPr>
          <p:cNvPr id="7" name="Slide Number Placeholder 6"/>
          <p:cNvSpPr>
            <a:spLocks noGrp="1"/>
          </p:cNvSpPr>
          <p:nvPr>
            <p:ph type="sldNum" sz="quarter" idx="12"/>
          </p:nvPr>
        </p:nvSpPr>
        <p:spPr/>
        <p:txBody>
          <a:bodyPr/>
          <a:lstStyle>
            <a:lvl1pPr marL="0" algn="r" defTabSz="914400" rtl="0" eaLnBrk="1" latinLnBrk="0" hangingPunct="1">
              <a:defRPr lang="en-US" sz="1000" b="0" kern="1200" smtClean="0">
                <a:solidFill>
                  <a:schemeClr val="tx2">
                    <a:lumMod val="60000"/>
                    <a:lumOff val="40000"/>
                  </a:schemeClr>
                </a:solidFill>
                <a:latin typeface="+mn-lt"/>
                <a:ea typeface="+mn-ea"/>
                <a:cs typeface="+mn-cs"/>
              </a:defRPr>
            </a:lvl1pPr>
          </a:lstStyle>
          <a:p>
            <a:fld id="{07CF5707-6B01-4E28-B52C-5F626EA6C564}" type="slidenum">
              <a:rPr lang="en-US" smtClean="0"/>
              <a:pPr/>
              <a:t>‹#›</a:t>
            </a:fld>
            <a:endParaRPr lang="en-US" dirty="0"/>
          </a:p>
        </p:txBody>
      </p:sp>
      <p:sp>
        <p:nvSpPr>
          <p:cNvPr id="12" name="Text Placeholder 3"/>
          <p:cNvSpPr>
            <a:spLocks noGrp="1"/>
          </p:cNvSpPr>
          <p:nvPr>
            <p:ph type="body" sz="quarter" idx="16" hasCustomPrompt="1"/>
          </p:nvPr>
        </p:nvSpPr>
        <p:spPr>
          <a:xfrm>
            <a:off x="503239" y="4313556"/>
            <a:ext cx="11188700" cy="565150"/>
          </a:xfrm>
        </p:spPr>
        <p:txBody>
          <a:bodyPr tIns="246888" rIns="0">
            <a:normAutofit/>
          </a:bodyPr>
          <a:lstStyle>
            <a:lvl1pPr marL="171450" indent="-171450" algn="r">
              <a:buClr>
                <a:schemeClr val="tx1"/>
              </a:buClr>
              <a:buFont typeface="Arial" panose="020B0604020202020204" pitchFamily="34" charset="0"/>
              <a:buChar char="─"/>
              <a:defRPr sz="1200" spc="100" baseline="0">
                <a:solidFill>
                  <a:schemeClr val="tx1"/>
                </a:solidFill>
              </a:defRPr>
            </a:lvl1pPr>
          </a:lstStyle>
          <a:p>
            <a:pPr lvl="0"/>
            <a:r>
              <a:rPr lang="en-US" dirty="0" smtClean="0"/>
              <a:t> CLICK TO EDIT MASTER TEXT STYLE</a:t>
            </a:r>
            <a:endParaRPr lang="en-US" dirty="0"/>
          </a:p>
        </p:txBody>
      </p:sp>
      <p:sp>
        <p:nvSpPr>
          <p:cNvPr id="9" name="Content Placeholder 14"/>
          <p:cNvSpPr txBox="1">
            <a:spLocks/>
          </p:cNvSpPr>
          <p:nvPr userDrawn="1"/>
        </p:nvSpPr>
        <p:spPr>
          <a:xfrm>
            <a:off x="0" y="6784848"/>
            <a:ext cx="12188952" cy="73152"/>
          </a:xfrm>
          <a:prstGeom prst="rect">
            <a:avLst/>
          </a:prstGeom>
          <a:gradFill flip="none" rotWithShape="1">
            <a:gsLst>
              <a:gs pos="0">
                <a:schemeClr val="accent3"/>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stStyle>
          <a:p>
            <a:r>
              <a:rPr lang="en-US" dirty="0"/>
              <a:t> </a:t>
            </a:r>
          </a:p>
        </p:txBody>
      </p:sp>
      <p:pic>
        <p:nvPicPr>
          <p:cNvPr id="11" name="Picture 10"/>
          <p:cNvPicPr>
            <a:picLocks noChangeAspect="1"/>
          </p:cNvPicPr>
          <p:nvPr userDrawn="1"/>
        </p:nvPicPr>
        <p:blipFill>
          <a:blip r:embed="rId3"/>
          <a:stretch>
            <a:fillRect/>
          </a:stretch>
        </p:blipFill>
        <p:spPr>
          <a:xfrm>
            <a:off x="502921" y="6353176"/>
            <a:ext cx="1007178" cy="245744"/>
          </a:xfrm>
          <a:prstGeom prst="rect">
            <a:avLst/>
          </a:prstGeom>
        </p:spPr>
      </p:pic>
    </p:spTree>
    <p:extLst>
      <p:ext uri="{BB962C8B-B14F-4D97-AF65-F5344CB8AC3E}">
        <p14:creationId xmlns:p14="http://schemas.microsoft.com/office/powerpoint/2010/main" val="408887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805">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w/ Pink Gradient Block">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072" t="6981" r="4143" b="37317"/>
          <a:stretch/>
        </p:blipFill>
        <p:spPr>
          <a:xfrm>
            <a:off x="504824" y="482600"/>
            <a:ext cx="11190514" cy="3819980"/>
          </a:xfrm>
          <a:prstGeom prst="rect">
            <a:avLst/>
          </a:prstGeom>
        </p:spPr>
      </p:pic>
      <p:sp>
        <p:nvSpPr>
          <p:cNvPr id="2" name="Title 1"/>
          <p:cNvSpPr>
            <a:spLocks noGrp="1"/>
          </p:cNvSpPr>
          <p:nvPr>
            <p:ph type="title"/>
          </p:nvPr>
        </p:nvSpPr>
        <p:spPr>
          <a:xfrm>
            <a:off x="504824" y="488950"/>
            <a:ext cx="11187113" cy="3822192"/>
          </a:xfr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0" tIns="640080" rIns="731520" bIns="45720" numCol="1" spcCol="0" rtlCol="0" fromWordArt="0" anchor="t" anchorCtr="0" forceAA="0" compatLnSpc="1">
            <a:prstTxWarp prst="textNoShape">
              <a:avLst/>
            </a:prstTxWarp>
            <a:noAutofit/>
          </a:bodyPr>
          <a:lstStyle>
            <a:lvl1pPr>
              <a:lnSpc>
                <a:spcPct val="120000"/>
              </a:lnSpc>
              <a:defRPr lang="en-US" sz="4800" dirty="0">
                <a:solidFill>
                  <a:schemeClr val="lt1"/>
                </a:solidFill>
                <a:latin typeface="PayPal Sans Big Thin" panose="020B0403040504040204" pitchFamily="34" charset="0"/>
                <a:ea typeface="+mn-ea"/>
                <a:cs typeface="+mn-cs"/>
              </a:defRPr>
            </a:lvl1pPr>
          </a:lstStyle>
          <a:p>
            <a:pPr marL="0" lvl="0">
              <a:lnSpc>
                <a:spcPct val="100000"/>
              </a:lnSpc>
            </a:pPr>
            <a:r>
              <a:rPr lang="en-US" dirty="0" smtClean="0"/>
              <a:t>Click to edit Master title style</a:t>
            </a:r>
            <a:endParaRPr lang="en-US" dirty="0"/>
          </a:p>
        </p:txBody>
      </p:sp>
      <p:sp>
        <p:nvSpPr>
          <p:cNvPr id="6" name="Footer Placeholder 5"/>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lang="en-US" dirty="0" smtClean="0"/>
              <a:t>©2016 PayPal Inc. Confidential and proprietary.</a:t>
            </a:r>
            <a:endParaRPr lang="en-US" dirty="0"/>
          </a:p>
        </p:txBody>
      </p:sp>
      <p:sp>
        <p:nvSpPr>
          <p:cNvPr id="7" name="Slide Number Placeholder 6"/>
          <p:cNvSpPr>
            <a:spLocks noGrp="1"/>
          </p:cNvSpPr>
          <p:nvPr>
            <p:ph type="sldNum" sz="quarter" idx="12"/>
          </p:nvPr>
        </p:nvSpPr>
        <p:spPr/>
        <p:txBody>
          <a:bodyPr/>
          <a:lstStyle>
            <a:lvl1pPr marL="0" algn="r" defTabSz="914400" rtl="0" eaLnBrk="1" latinLnBrk="0" hangingPunct="1">
              <a:defRPr lang="en-US" sz="1000" b="0" kern="1200" smtClean="0">
                <a:solidFill>
                  <a:schemeClr val="tx2">
                    <a:lumMod val="60000"/>
                    <a:lumOff val="40000"/>
                  </a:schemeClr>
                </a:solidFill>
                <a:latin typeface="+mn-lt"/>
                <a:ea typeface="+mn-ea"/>
                <a:cs typeface="+mn-cs"/>
              </a:defRPr>
            </a:lvl1pPr>
          </a:lstStyle>
          <a:p>
            <a:fld id="{07CF5707-6B01-4E28-B52C-5F626EA6C564}" type="slidenum">
              <a:rPr lang="en-US" smtClean="0"/>
              <a:pPr/>
              <a:t>‹#›</a:t>
            </a:fld>
            <a:endParaRPr lang="en-US" dirty="0"/>
          </a:p>
        </p:txBody>
      </p:sp>
      <p:sp>
        <p:nvSpPr>
          <p:cNvPr id="12" name="Text Placeholder 3"/>
          <p:cNvSpPr>
            <a:spLocks noGrp="1"/>
          </p:cNvSpPr>
          <p:nvPr>
            <p:ph type="body" sz="quarter" idx="16" hasCustomPrompt="1"/>
          </p:nvPr>
        </p:nvSpPr>
        <p:spPr>
          <a:xfrm>
            <a:off x="503239" y="4313556"/>
            <a:ext cx="11188700" cy="565150"/>
          </a:xfrm>
        </p:spPr>
        <p:txBody>
          <a:bodyPr tIns="246888" rIns="0">
            <a:normAutofit/>
          </a:bodyPr>
          <a:lstStyle>
            <a:lvl1pPr marL="171450" indent="-171450" algn="r">
              <a:buClr>
                <a:schemeClr val="tx1"/>
              </a:buClr>
              <a:buFont typeface="Arial" panose="020B0604020202020204" pitchFamily="34" charset="0"/>
              <a:buChar char="─"/>
              <a:defRPr sz="1200" spc="100" baseline="0">
                <a:solidFill>
                  <a:schemeClr val="tx1"/>
                </a:solidFill>
              </a:defRPr>
            </a:lvl1pPr>
          </a:lstStyle>
          <a:p>
            <a:pPr lvl="0"/>
            <a:r>
              <a:rPr lang="en-US" dirty="0" smtClean="0"/>
              <a:t> CLICK TO EDIT MASTER TEXT STYLE</a:t>
            </a:r>
            <a:endParaRPr lang="en-US" dirty="0"/>
          </a:p>
        </p:txBody>
      </p:sp>
      <p:sp>
        <p:nvSpPr>
          <p:cNvPr id="9" name="Content Placeholder 14"/>
          <p:cNvSpPr txBox="1">
            <a:spLocks/>
          </p:cNvSpPr>
          <p:nvPr userDrawn="1"/>
        </p:nvSpPr>
        <p:spPr>
          <a:xfrm>
            <a:off x="0" y="6784848"/>
            <a:ext cx="12188952" cy="73152"/>
          </a:xfrm>
          <a:prstGeom prst="rect">
            <a:avLst/>
          </a:prstGeom>
          <a:gradFill flip="none" rotWithShape="1">
            <a:gsLst>
              <a:gs pos="0">
                <a:schemeClr val="accent4"/>
              </a:gs>
              <a:gs pos="8900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stStyle>
          <a:p>
            <a:r>
              <a:rPr lang="en-US" dirty="0"/>
              <a:t> </a:t>
            </a:r>
          </a:p>
        </p:txBody>
      </p:sp>
      <p:pic>
        <p:nvPicPr>
          <p:cNvPr id="11" name="Picture 10"/>
          <p:cNvPicPr>
            <a:picLocks noChangeAspect="1"/>
          </p:cNvPicPr>
          <p:nvPr userDrawn="1"/>
        </p:nvPicPr>
        <p:blipFill>
          <a:blip r:embed="rId3"/>
          <a:stretch>
            <a:fillRect/>
          </a:stretch>
        </p:blipFill>
        <p:spPr>
          <a:xfrm>
            <a:off x="502921" y="6353176"/>
            <a:ext cx="1007178" cy="245744"/>
          </a:xfrm>
          <a:prstGeom prst="rect">
            <a:avLst/>
          </a:prstGeom>
        </p:spPr>
      </p:pic>
    </p:spTree>
    <p:extLst>
      <p:ext uri="{BB962C8B-B14F-4D97-AF65-F5344CB8AC3E}">
        <p14:creationId xmlns:p14="http://schemas.microsoft.com/office/powerpoint/2010/main" val="74651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80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Orange Divider Slide">
    <p:spTree>
      <p:nvGrpSpPr>
        <p:cNvPr id="1" name=""/>
        <p:cNvGrpSpPr/>
        <p:nvPr/>
      </p:nvGrpSpPr>
      <p:grpSpPr>
        <a:xfrm>
          <a:off x="0" y="0"/>
          <a:ext cx="0" cy="0"/>
          <a:chOff x="0" y="0"/>
          <a:chExt cx="0" cy="0"/>
        </a:xfrm>
      </p:grpSpPr>
      <p:sp>
        <p:nvSpPr>
          <p:cNvPr id="7" name="Rectangle 6"/>
          <p:cNvSpPr/>
          <p:nvPr userDrawn="1"/>
        </p:nvSpPr>
        <p:spPr>
          <a:xfrm>
            <a:off x="3048" y="0"/>
            <a:ext cx="12188952" cy="6858000"/>
          </a:xfrm>
          <a:prstGeom prst="rect">
            <a:avLst/>
          </a:prstGeom>
          <a:gradFill flip="none" rotWithShape="1">
            <a:gsLst>
              <a:gs pos="0">
                <a:schemeClr val="accent5"/>
              </a:gs>
              <a:gs pos="9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endParaRPr lang="en-US" dirty="0"/>
          </a:p>
        </p:txBody>
      </p:sp>
      <p:sp>
        <p:nvSpPr>
          <p:cNvPr id="2" name="Title 1"/>
          <p:cNvSpPr>
            <a:spLocks noGrp="1"/>
          </p:cNvSpPr>
          <p:nvPr>
            <p:ph type="title" hasCustomPrompt="1"/>
          </p:nvPr>
        </p:nvSpPr>
        <p:spPr>
          <a:xfrm>
            <a:off x="503238" y="1703389"/>
            <a:ext cx="10844212" cy="1674811"/>
          </a:xfrm>
        </p:spPr>
        <p:txBody>
          <a:bodyPr anchor="b">
            <a:normAutofit/>
          </a:bodyPr>
          <a:lstStyle>
            <a:lvl1pPr>
              <a:defRPr sz="3700" spc="300">
                <a:solidFill>
                  <a:schemeClr val="bg1"/>
                </a:solidFill>
                <a:latin typeface="PayPal Sans Big Thin" panose="020B0403040504040204"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503238" y="3538856"/>
            <a:ext cx="10515600" cy="382587"/>
          </a:xfrm>
        </p:spPr>
        <p:txBody>
          <a:bodyPr tIns="0" rIns="0" bIns="0">
            <a:normAutofit/>
          </a:bodyPr>
          <a:lstStyle>
            <a:lvl1pPr marL="0" indent="0">
              <a:buNone/>
              <a:defRPr sz="1800">
                <a:solidFill>
                  <a:schemeClr val="bg1">
                    <a:alpha val="60000"/>
                  </a:schemeClr>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pPr/>
              <a:t>‹#›</a:t>
            </a:fld>
            <a:endParaRPr lang="en-US" dirty="0"/>
          </a:p>
        </p:txBody>
      </p:sp>
      <p:sp>
        <p:nvSpPr>
          <p:cNvPr id="16" name="Footer Placeholder 4"/>
          <p:cNvSpPr>
            <a:spLocks noGrp="1"/>
          </p:cNvSpPr>
          <p:nvPr>
            <p:ph type="ftr" sz="quarter" idx="3"/>
          </p:nvPr>
        </p:nvSpPr>
        <p:spPr>
          <a:xfrm>
            <a:off x="1664566" y="6356350"/>
            <a:ext cx="4114800" cy="311150"/>
          </a:xfrm>
          <a:prstGeom prst="rect">
            <a:avLst/>
          </a:prstGeom>
        </p:spPr>
        <p:txBody>
          <a:bodyPr vert="horz" lIns="0" tIns="45720" rIns="0" bIns="45720" rtlCol="0" anchor="ctr"/>
          <a:lstStyle>
            <a:lvl1pPr algn="l">
              <a:defRPr sz="800">
                <a:solidFill>
                  <a:schemeClr val="bg1">
                    <a:alpha val="60000"/>
                  </a:schemeClr>
                </a:solidFill>
              </a:defRPr>
            </a:lvl1pPr>
          </a:lstStyle>
          <a:p>
            <a:r>
              <a:rPr lang="en-US" dirty="0" smtClean="0"/>
              <a:t>©2016 PayPal Inc. Confidential and proprietary.</a:t>
            </a:r>
            <a:endParaRPr lang="en-US" dirty="0"/>
          </a:p>
        </p:txBody>
      </p:sp>
      <p:grpSp>
        <p:nvGrpSpPr>
          <p:cNvPr id="9" name="Group 8"/>
          <p:cNvGrpSpPr/>
          <p:nvPr userDrawn="1"/>
        </p:nvGrpSpPr>
        <p:grpSpPr>
          <a:xfrm>
            <a:off x="503238" y="6350761"/>
            <a:ext cx="999330" cy="243258"/>
            <a:chOff x="842963" y="5748338"/>
            <a:chExt cx="1206499" cy="293687"/>
          </a:xfrm>
        </p:grpSpPr>
        <p:sp>
          <p:nvSpPr>
            <p:cNvPr id="10" name="Freeform 5"/>
            <p:cNvSpPr>
              <a:spLocks noEditPoints="1"/>
            </p:cNvSpPr>
            <p:nvPr userDrawn="1"/>
          </p:nvSpPr>
          <p:spPr bwMode="auto">
            <a:xfrm>
              <a:off x="1668463"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4 w 218"/>
                <a:gd name="T11" fmla="*/ 247 h 247"/>
                <a:gd name="T12" fmla="*/ 62 w 218"/>
                <a:gd name="T13" fmla="*/ 240 h 247"/>
                <a:gd name="T14" fmla="*/ 72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3" y="247"/>
                    <a:pt x="8" y="247"/>
                  </a:cubicBezTo>
                  <a:cubicBezTo>
                    <a:pt x="54" y="247"/>
                    <a:pt x="54" y="247"/>
                    <a:pt x="54" y="247"/>
                  </a:cubicBezTo>
                  <a:cubicBezTo>
                    <a:pt x="58" y="247"/>
                    <a:pt x="62" y="244"/>
                    <a:pt x="62" y="240"/>
                  </a:cubicBezTo>
                  <a:cubicBezTo>
                    <a:pt x="72" y="175"/>
                    <a:pt x="72" y="175"/>
                    <a:pt x="72" y="175"/>
                  </a:cubicBezTo>
                  <a:cubicBezTo>
                    <a:pt x="73" y="169"/>
                    <a:pt x="79" y="165"/>
                    <a:pt x="85" y="165"/>
                  </a:cubicBezTo>
                  <a:cubicBezTo>
                    <a:pt x="113" y="165"/>
                    <a:pt x="113" y="165"/>
                    <a:pt x="113" y="165"/>
                  </a:cubicBezTo>
                  <a:cubicBezTo>
                    <a:pt x="171"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8" y="64"/>
                    <a:pt x="150" y="72"/>
                    <a:pt x="148" y="8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p:cNvSpPr>
              <a:spLocks noEditPoints="1"/>
            </p:cNvSpPr>
            <p:nvPr userDrawn="1"/>
          </p:nvSpPr>
          <p:spPr bwMode="auto">
            <a:xfrm>
              <a:off x="1196975"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1 w 218"/>
                <a:gd name="T11" fmla="*/ 247 h 247"/>
                <a:gd name="T12" fmla="*/ 63 w 218"/>
                <a:gd name="T13" fmla="*/ 237 h 247"/>
                <a:gd name="T14" fmla="*/ 73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4" y="247"/>
                    <a:pt x="8" y="247"/>
                  </a:cubicBezTo>
                  <a:cubicBezTo>
                    <a:pt x="51" y="247"/>
                    <a:pt x="51" y="247"/>
                    <a:pt x="51" y="247"/>
                  </a:cubicBezTo>
                  <a:cubicBezTo>
                    <a:pt x="57" y="247"/>
                    <a:pt x="62" y="243"/>
                    <a:pt x="63" y="237"/>
                  </a:cubicBezTo>
                  <a:cubicBezTo>
                    <a:pt x="73" y="175"/>
                    <a:pt x="73" y="175"/>
                    <a:pt x="73" y="175"/>
                  </a:cubicBezTo>
                  <a:cubicBezTo>
                    <a:pt x="74" y="169"/>
                    <a:pt x="79" y="165"/>
                    <a:pt x="85" y="165"/>
                  </a:cubicBezTo>
                  <a:cubicBezTo>
                    <a:pt x="113" y="165"/>
                    <a:pt x="113" y="165"/>
                    <a:pt x="113" y="165"/>
                  </a:cubicBezTo>
                  <a:cubicBezTo>
                    <a:pt x="172"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9" y="64"/>
                    <a:pt x="150" y="72"/>
                    <a:pt x="148" y="8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noEditPoints="1"/>
            </p:cNvSpPr>
            <p:nvPr userDrawn="1"/>
          </p:nvSpPr>
          <p:spPr bwMode="auto">
            <a:xfrm>
              <a:off x="1344613" y="5872163"/>
              <a:ext cx="158750"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20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5 w 212"/>
                <a:gd name="T33" fmla="*/ 87 h 173"/>
                <a:gd name="T34" fmla="*/ 97 w 212"/>
                <a:gd name="T35" fmla="*/ 128 h 173"/>
                <a:gd name="T36" fmla="*/ 68 w 212"/>
                <a:gd name="T37" fmla="*/ 116 h 173"/>
                <a:gd name="T38" fmla="*/ 61 w 212"/>
                <a:gd name="T39" fmla="*/ 87 h 173"/>
                <a:gd name="T40" fmla="*/ 109 w 212"/>
                <a:gd name="T41" fmla="*/ 45 h 173"/>
                <a:gd name="T42" fmla="*/ 137 w 212"/>
                <a:gd name="T43" fmla="*/ 57 h 173"/>
                <a:gd name="T44" fmla="*/ 145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2" y="36"/>
                    <a:pt x="4" y="86"/>
                  </a:cubicBezTo>
                  <a:cubicBezTo>
                    <a:pt x="0" y="111"/>
                    <a:pt x="6" y="135"/>
                    <a:pt x="20" y="151"/>
                  </a:cubicBezTo>
                  <a:cubicBezTo>
                    <a:pt x="33"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9" y="4"/>
                    <a:pt x="204" y="4"/>
                  </a:cubicBezTo>
                  <a:close/>
                  <a:moveTo>
                    <a:pt x="145" y="87"/>
                  </a:moveTo>
                  <a:cubicBezTo>
                    <a:pt x="141" y="112"/>
                    <a:pt x="121" y="128"/>
                    <a:pt x="97" y="128"/>
                  </a:cubicBezTo>
                  <a:cubicBezTo>
                    <a:pt x="84" y="128"/>
                    <a:pt x="74" y="124"/>
                    <a:pt x="68" y="116"/>
                  </a:cubicBezTo>
                  <a:cubicBezTo>
                    <a:pt x="62" y="109"/>
                    <a:pt x="59" y="98"/>
                    <a:pt x="61" y="87"/>
                  </a:cubicBezTo>
                  <a:cubicBezTo>
                    <a:pt x="65" y="62"/>
                    <a:pt x="85" y="45"/>
                    <a:pt x="109" y="45"/>
                  </a:cubicBezTo>
                  <a:cubicBezTo>
                    <a:pt x="121" y="45"/>
                    <a:pt x="131" y="50"/>
                    <a:pt x="137" y="57"/>
                  </a:cubicBezTo>
                  <a:cubicBezTo>
                    <a:pt x="144" y="65"/>
                    <a:pt x="147" y="75"/>
                    <a:pt x="145" y="8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1817688" y="5872163"/>
              <a:ext cx="157162"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19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4 w 212"/>
                <a:gd name="T33" fmla="*/ 87 h 173"/>
                <a:gd name="T34" fmla="*/ 96 w 212"/>
                <a:gd name="T35" fmla="*/ 128 h 173"/>
                <a:gd name="T36" fmla="*/ 68 w 212"/>
                <a:gd name="T37" fmla="*/ 116 h 173"/>
                <a:gd name="T38" fmla="*/ 61 w 212"/>
                <a:gd name="T39" fmla="*/ 87 h 173"/>
                <a:gd name="T40" fmla="*/ 109 w 212"/>
                <a:gd name="T41" fmla="*/ 45 h 173"/>
                <a:gd name="T42" fmla="*/ 137 w 212"/>
                <a:gd name="T43" fmla="*/ 57 h 173"/>
                <a:gd name="T44" fmla="*/ 144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1" y="36"/>
                    <a:pt x="4" y="86"/>
                  </a:cubicBezTo>
                  <a:cubicBezTo>
                    <a:pt x="0" y="111"/>
                    <a:pt x="5" y="135"/>
                    <a:pt x="19" y="151"/>
                  </a:cubicBezTo>
                  <a:cubicBezTo>
                    <a:pt x="32"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8" y="4"/>
                    <a:pt x="204" y="4"/>
                  </a:cubicBezTo>
                  <a:close/>
                  <a:moveTo>
                    <a:pt x="144" y="87"/>
                  </a:moveTo>
                  <a:cubicBezTo>
                    <a:pt x="140" y="112"/>
                    <a:pt x="121" y="128"/>
                    <a:pt x="96" y="128"/>
                  </a:cubicBezTo>
                  <a:cubicBezTo>
                    <a:pt x="84" y="128"/>
                    <a:pt x="74" y="124"/>
                    <a:pt x="68" y="116"/>
                  </a:cubicBezTo>
                  <a:cubicBezTo>
                    <a:pt x="61" y="109"/>
                    <a:pt x="59" y="98"/>
                    <a:pt x="61" y="87"/>
                  </a:cubicBezTo>
                  <a:cubicBezTo>
                    <a:pt x="65" y="62"/>
                    <a:pt x="85" y="45"/>
                    <a:pt x="109" y="45"/>
                  </a:cubicBezTo>
                  <a:cubicBezTo>
                    <a:pt x="121" y="45"/>
                    <a:pt x="131" y="50"/>
                    <a:pt x="137" y="57"/>
                  </a:cubicBezTo>
                  <a:cubicBezTo>
                    <a:pt x="144" y="65"/>
                    <a:pt x="146" y="75"/>
                    <a:pt x="144" y="8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1517650" y="5875338"/>
              <a:ext cx="155575" cy="166687"/>
            </a:xfrm>
            <a:custGeom>
              <a:avLst/>
              <a:gdLst>
                <a:gd name="T0" fmla="*/ 200 w 210"/>
                <a:gd name="T1" fmla="*/ 0 h 223"/>
                <a:gd name="T2" fmla="*/ 157 w 210"/>
                <a:gd name="T3" fmla="*/ 0 h 223"/>
                <a:gd name="T4" fmla="*/ 147 w 210"/>
                <a:gd name="T5" fmla="*/ 6 h 223"/>
                <a:gd name="T6" fmla="*/ 88 w 210"/>
                <a:gd name="T7" fmla="*/ 93 h 223"/>
                <a:gd name="T8" fmla="*/ 63 w 210"/>
                <a:gd name="T9" fmla="*/ 9 h 223"/>
                <a:gd name="T10" fmla="*/ 51 w 210"/>
                <a:gd name="T11" fmla="*/ 0 h 223"/>
                <a:gd name="T12" fmla="*/ 9 w 210"/>
                <a:gd name="T13" fmla="*/ 0 h 223"/>
                <a:gd name="T14" fmla="*/ 2 w 210"/>
                <a:gd name="T15" fmla="*/ 10 h 223"/>
                <a:gd name="T16" fmla="*/ 49 w 210"/>
                <a:gd name="T17" fmla="*/ 149 h 223"/>
                <a:gd name="T18" fmla="*/ 5 w 210"/>
                <a:gd name="T19" fmla="*/ 211 h 223"/>
                <a:gd name="T20" fmla="*/ 11 w 210"/>
                <a:gd name="T21" fmla="*/ 223 h 223"/>
                <a:gd name="T22" fmla="*/ 54 w 210"/>
                <a:gd name="T23" fmla="*/ 223 h 223"/>
                <a:gd name="T24" fmla="*/ 64 w 210"/>
                <a:gd name="T25" fmla="*/ 218 h 223"/>
                <a:gd name="T26" fmla="*/ 206 w 210"/>
                <a:gd name="T27" fmla="*/ 12 h 223"/>
                <a:gd name="T28" fmla="*/ 200 w 210"/>
                <a:gd name="T2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223">
                  <a:moveTo>
                    <a:pt x="200" y="0"/>
                  </a:moveTo>
                  <a:cubicBezTo>
                    <a:pt x="157" y="0"/>
                    <a:pt x="157" y="0"/>
                    <a:pt x="157" y="0"/>
                  </a:cubicBezTo>
                  <a:cubicBezTo>
                    <a:pt x="153" y="0"/>
                    <a:pt x="149" y="2"/>
                    <a:pt x="147" y="6"/>
                  </a:cubicBezTo>
                  <a:cubicBezTo>
                    <a:pt x="88" y="93"/>
                    <a:pt x="88" y="93"/>
                    <a:pt x="88" y="93"/>
                  </a:cubicBezTo>
                  <a:cubicBezTo>
                    <a:pt x="63" y="9"/>
                    <a:pt x="63" y="9"/>
                    <a:pt x="63" y="9"/>
                  </a:cubicBezTo>
                  <a:cubicBezTo>
                    <a:pt x="61" y="4"/>
                    <a:pt x="56" y="0"/>
                    <a:pt x="51" y="0"/>
                  </a:cubicBezTo>
                  <a:cubicBezTo>
                    <a:pt x="9" y="0"/>
                    <a:pt x="9" y="0"/>
                    <a:pt x="9" y="0"/>
                  </a:cubicBezTo>
                  <a:cubicBezTo>
                    <a:pt x="4" y="0"/>
                    <a:pt x="0" y="5"/>
                    <a:pt x="2" y="10"/>
                  </a:cubicBezTo>
                  <a:cubicBezTo>
                    <a:pt x="49" y="149"/>
                    <a:pt x="49" y="149"/>
                    <a:pt x="49" y="149"/>
                  </a:cubicBezTo>
                  <a:cubicBezTo>
                    <a:pt x="5" y="211"/>
                    <a:pt x="5" y="211"/>
                    <a:pt x="5" y="211"/>
                  </a:cubicBezTo>
                  <a:cubicBezTo>
                    <a:pt x="1" y="216"/>
                    <a:pt x="5" y="223"/>
                    <a:pt x="11" y="223"/>
                  </a:cubicBezTo>
                  <a:cubicBezTo>
                    <a:pt x="54" y="223"/>
                    <a:pt x="54" y="223"/>
                    <a:pt x="54" y="223"/>
                  </a:cubicBezTo>
                  <a:cubicBezTo>
                    <a:pt x="58" y="223"/>
                    <a:pt x="61" y="221"/>
                    <a:pt x="64" y="218"/>
                  </a:cubicBezTo>
                  <a:cubicBezTo>
                    <a:pt x="206" y="12"/>
                    <a:pt x="206" y="12"/>
                    <a:pt x="206" y="12"/>
                  </a:cubicBezTo>
                  <a:cubicBezTo>
                    <a:pt x="210" y="7"/>
                    <a:pt x="206" y="0"/>
                    <a:pt x="200"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1978025" y="5813425"/>
              <a:ext cx="71437" cy="185737"/>
            </a:xfrm>
            <a:custGeom>
              <a:avLst/>
              <a:gdLst>
                <a:gd name="T0" fmla="*/ 37 w 94"/>
                <a:gd name="T1" fmla="*/ 6 h 247"/>
                <a:gd name="T2" fmla="*/ 1 w 94"/>
                <a:gd name="T3" fmla="*/ 239 h 247"/>
                <a:gd name="T4" fmla="*/ 8 w 94"/>
                <a:gd name="T5" fmla="*/ 247 h 247"/>
                <a:gd name="T6" fmla="*/ 45 w 94"/>
                <a:gd name="T7" fmla="*/ 247 h 247"/>
                <a:gd name="T8" fmla="*/ 57 w 94"/>
                <a:gd name="T9" fmla="*/ 237 h 247"/>
                <a:gd name="T10" fmla="*/ 93 w 94"/>
                <a:gd name="T11" fmla="*/ 9 h 247"/>
                <a:gd name="T12" fmla="*/ 86 w 94"/>
                <a:gd name="T13" fmla="*/ 0 h 247"/>
                <a:gd name="T14" fmla="*/ 44 w 94"/>
                <a:gd name="T15" fmla="*/ 0 h 247"/>
                <a:gd name="T16" fmla="*/ 37 w 94"/>
                <a:gd name="T17" fmla="*/ 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7">
                  <a:moveTo>
                    <a:pt x="37" y="6"/>
                  </a:moveTo>
                  <a:cubicBezTo>
                    <a:pt x="1" y="239"/>
                    <a:pt x="1" y="239"/>
                    <a:pt x="1" y="239"/>
                  </a:cubicBezTo>
                  <a:cubicBezTo>
                    <a:pt x="0" y="243"/>
                    <a:pt x="3" y="247"/>
                    <a:pt x="8" y="247"/>
                  </a:cubicBezTo>
                  <a:cubicBezTo>
                    <a:pt x="45" y="247"/>
                    <a:pt x="45" y="247"/>
                    <a:pt x="45" y="247"/>
                  </a:cubicBezTo>
                  <a:cubicBezTo>
                    <a:pt x="51" y="247"/>
                    <a:pt x="56" y="243"/>
                    <a:pt x="57" y="237"/>
                  </a:cubicBezTo>
                  <a:cubicBezTo>
                    <a:pt x="93" y="9"/>
                    <a:pt x="93" y="9"/>
                    <a:pt x="93" y="9"/>
                  </a:cubicBezTo>
                  <a:cubicBezTo>
                    <a:pt x="94" y="4"/>
                    <a:pt x="90" y="0"/>
                    <a:pt x="86" y="0"/>
                  </a:cubicBezTo>
                  <a:cubicBezTo>
                    <a:pt x="44" y="0"/>
                    <a:pt x="44" y="0"/>
                    <a:pt x="44" y="0"/>
                  </a:cubicBezTo>
                  <a:cubicBezTo>
                    <a:pt x="41" y="0"/>
                    <a:pt x="38" y="3"/>
                    <a:pt x="37" y="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1"/>
            <p:cNvSpPr>
              <a:spLocks/>
            </p:cNvSpPr>
            <p:nvPr userDrawn="1"/>
          </p:nvSpPr>
          <p:spPr bwMode="auto">
            <a:xfrm>
              <a:off x="842963" y="5748338"/>
              <a:ext cx="250825" cy="293687"/>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2"/>
            <p:cNvSpPr>
              <a:spLocks/>
            </p:cNvSpPr>
            <p:nvPr userDrawn="1"/>
          </p:nvSpPr>
          <p:spPr bwMode="auto">
            <a:xfrm>
              <a:off x="842963" y="5748338"/>
              <a:ext cx="227012" cy="260350"/>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3"/>
            <p:cNvSpPr>
              <a:spLocks/>
            </p:cNvSpPr>
            <p:nvPr userDrawn="1"/>
          </p:nvSpPr>
          <p:spPr bwMode="auto">
            <a:xfrm>
              <a:off x="842963" y="5748338"/>
              <a:ext cx="227012" cy="260350"/>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65308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w/ Orange Gradient Block">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4167" t="7111" r="4064" b="37222"/>
          <a:stretch/>
        </p:blipFill>
        <p:spPr>
          <a:xfrm>
            <a:off x="508000" y="487680"/>
            <a:ext cx="11188700" cy="3817620"/>
          </a:xfrm>
          <a:prstGeom prst="rect">
            <a:avLst/>
          </a:prstGeom>
        </p:spPr>
      </p:pic>
      <p:sp>
        <p:nvSpPr>
          <p:cNvPr id="2" name="Title 1"/>
          <p:cNvSpPr>
            <a:spLocks noGrp="1"/>
          </p:cNvSpPr>
          <p:nvPr>
            <p:ph type="title"/>
          </p:nvPr>
        </p:nvSpPr>
        <p:spPr>
          <a:xfrm>
            <a:off x="504824" y="488950"/>
            <a:ext cx="11187113" cy="3822192"/>
          </a:xfr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0" tIns="640080" rIns="731520" bIns="45720" numCol="1" spcCol="0" rtlCol="0" fromWordArt="0" anchor="t" anchorCtr="0" forceAA="0" compatLnSpc="1">
            <a:prstTxWarp prst="textNoShape">
              <a:avLst/>
            </a:prstTxWarp>
            <a:noAutofit/>
          </a:bodyPr>
          <a:lstStyle>
            <a:lvl1pPr>
              <a:lnSpc>
                <a:spcPct val="120000"/>
              </a:lnSpc>
              <a:defRPr lang="en-US" sz="4800" dirty="0">
                <a:solidFill>
                  <a:schemeClr val="lt1"/>
                </a:solidFill>
                <a:latin typeface="PayPal Sans Big Thin" panose="020B0403040504040204" pitchFamily="34" charset="0"/>
                <a:ea typeface="+mn-ea"/>
                <a:cs typeface="+mn-cs"/>
              </a:defRPr>
            </a:lvl1pPr>
          </a:lstStyle>
          <a:p>
            <a:pPr marL="0" lvl="0">
              <a:lnSpc>
                <a:spcPct val="100000"/>
              </a:lnSpc>
            </a:pPr>
            <a:r>
              <a:rPr lang="en-US" dirty="0" smtClean="0"/>
              <a:t>Click to edit Master title style</a:t>
            </a:r>
            <a:endParaRPr lang="en-US" dirty="0"/>
          </a:p>
        </p:txBody>
      </p:sp>
      <p:sp>
        <p:nvSpPr>
          <p:cNvPr id="6" name="Footer Placeholder 5"/>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lang="en-US" dirty="0" smtClean="0"/>
              <a:t>©2016 PayPal Inc. Confidential and proprietary.</a:t>
            </a:r>
            <a:endParaRPr lang="en-US" dirty="0"/>
          </a:p>
        </p:txBody>
      </p:sp>
      <p:sp>
        <p:nvSpPr>
          <p:cNvPr id="7" name="Slide Number Placeholder 6"/>
          <p:cNvSpPr>
            <a:spLocks noGrp="1"/>
          </p:cNvSpPr>
          <p:nvPr>
            <p:ph type="sldNum" sz="quarter" idx="12"/>
          </p:nvPr>
        </p:nvSpPr>
        <p:spPr/>
        <p:txBody>
          <a:bodyPr/>
          <a:lstStyle>
            <a:lvl1pPr marL="0" algn="r" defTabSz="914400" rtl="0" eaLnBrk="1" latinLnBrk="0" hangingPunct="1">
              <a:defRPr lang="en-US" sz="1000" b="0" kern="1200" smtClean="0">
                <a:solidFill>
                  <a:schemeClr val="tx2">
                    <a:lumMod val="60000"/>
                    <a:lumOff val="40000"/>
                  </a:schemeClr>
                </a:solidFill>
                <a:latin typeface="+mn-lt"/>
                <a:ea typeface="+mn-ea"/>
                <a:cs typeface="+mn-cs"/>
              </a:defRPr>
            </a:lvl1pPr>
          </a:lstStyle>
          <a:p>
            <a:fld id="{07CF5707-6B01-4E28-B52C-5F626EA6C564}" type="slidenum">
              <a:rPr lang="en-US" smtClean="0"/>
              <a:pPr/>
              <a:t>‹#›</a:t>
            </a:fld>
            <a:endParaRPr lang="en-US" dirty="0"/>
          </a:p>
        </p:txBody>
      </p:sp>
      <p:sp>
        <p:nvSpPr>
          <p:cNvPr id="12" name="Text Placeholder 3"/>
          <p:cNvSpPr>
            <a:spLocks noGrp="1"/>
          </p:cNvSpPr>
          <p:nvPr>
            <p:ph type="body" sz="quarter" idx="16" hasCustomPrompt="1"/>
          </p:nvPr>
        </p:nvSpPr>
        <p:spPr>
          <a:xfrm>
            <a:off x="503239" y="4313556"/>
            <a:ext cx="11188700" cy="565150"/>
          </a:xfrm>
        </p:spPr>
        <p:txBody>
          <a:bodyPr tIns="246888" rIns="0">
            <a:normAutofit/>
          </a:bodyPr>
          <a:lstStyle>
            <a:lvl1pPr marL="171450" indent="-171450" algn="r">
              <a:buClr>
                <a:schemeClr val="tx1"/>
              </a:buClr>
              <a:buFont typeface="Arial" panose="020B0604020202020204" pitchFamily="34" charset="0"/>
              <a:buChar char="─"/>
              <a:defRPr sz="1200" spc="100" baseline="0">
                <a:solidFill>
                  <a:schemeClr val="tx1"/>
                </a:solidFill>
              </a:defRPr>
            </a:lvl1pPr>
          </a:lstStyle>
          <a:p>
            <a:pPr lvl="0"/>
            <a:r>
              <a:rPr lang="en-US" dirty="0" smtClean="0"/>
              <a:t> CLICK TO EDIT MASTER TEXT STYLE</a:t>
            </a:r>
            <a:endParaRPr lang="en-US" dirty="0"/>
          </a:p>
        </p:txBody>
      </p:sp>
      <p:sp>
        <p:nvSpPr>
          <p:cNvPr id="9" name="Content Placeholder 14"/>
          <p:cNvSpPr txBox="1">
            <a:spLocks/>
          </p:cNvSpPr>
          <p:nvPr userDrawn="1"/>
        </p:nvSpPr>
        <p:spPr>
          <a:xfrm>
            <a:off x="0" y="6784848"/>
            <a:ext cx="12188952" cy="73152"/>
          </a:xfrm>
          <a:prstGeom prst="rect">
            <a:avLst/>
          </a:prstGeom>
          <a:gradFill flip="none" rotWithShape="1">
            <a:gsLst>
              <a:gs pos="0">
                <a:schemeClr val="accent5"/>
              </a:gs>
              <a:gs pos="89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stStyle>
          <a:p>
            <a:r>
              <a:rPr lang="en-US" dirty="0"/>
              <a:t> </a:t>
            </a:r>
          </a:p>
        </p:txBody>
      </p:sp>
      <p:pic>
        <p:nvPicPr>
          <p:cNvPr id="11" name="Picture 10"/>
          <p:cNvPicPr>
            <a:picLocks noChangeAspect="1"/>
          </p:cNvPicPr>
          <p:nvPr userDrawn="1"/>
        </p:nvPicPr>
        <p:blipFill>
          <a:blip r:embed="rId3"/>
          <a:stretch>
            <a:fillRect/>
          </a:stretch>
        </p:blipFill>
        <p:spPr>
          <a:xfrm>
            <a:off x="502921" y="6353176"/>
            <a:ext cx="1007178" cy="245744"/>
          </a:xfrm>
          <a:prstGeom prst="rect">
            <a:avLst/>
          </a:prstGeom>
        </p:spPr>
      </p:pic>
    </p:spTree>
    <p:extLst>
      <p:ext uri="{BB962C8B-B14F-4D97-AF65-F5344CB8AC3E}">
        <p14:creationId xmlns:p14="http://schemas.microsoft.com/office/powerpoint/2010/main" val="1012074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805">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w/ Green Gradient Block">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141" t="7131" r="4062" b="37186"/>
          <a:stretch/>
        </p:blipFill>
        <p:spPr>
          <a:xfrm>
            <a:off x="504825" y="488951"/>
            <a:ext cx="11191876" cy="3818730"/>
          </a:xfrm>
          <a:prstGeom prst="rect">
            <a:avLst/>
          </a:prstGeom>
        </p:spPr>
      </p:pic>
      <p:sp>
        <p:nvSpPr>
          <p:cNvPr id="2" name="Title 1"/>
          <p:cNvSpPr>
            <a:spLocks noGrp="1"/>
          </p:cNvSpPr>
          <p:nvPr>
            <p:ph type="title"/>
          </p:nvPr>
        </p:nvSpPr>
        <p:spPr>
          <a:xfrm>
            <a:off x="504824" y="488950"/>
            <a:ext cx="11187113" cy="3822192"/>
          </a:xfr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0" tIns="640080" rIns="731520" bIns="45720" numCol="1" spcCol="0" rtlCol="0" fromWordArt="0" anchor="t" anchorCtr="0" forceAA="0" compatLnSpc="1">
            <a:prstTxWarp prst="textNoShape">
              <a:avLst/>
            </a:prstTxWarp>
            <a:noAutofit/>
          </a:bodyPr>
          <a:lstStyle>
            <a:lvl1pPr>
              <a:lnSpc>
                <a:spcPct val="120000"/>
              </a:lnSpc>
              <a:defRPr lang="en-US" sz="4800" dirty="0">
                <a:solidFill>
                  <a:schemeClr val="lt1"/>
                </a:solidFill>
                <a:latin typeface="PayPal Sans Big Thin" panose="020B0403040504040204" pitchFamily="34" charset="0"/>
                <a:ea typeface="+mn-ea"/>
                <a:cs typeface="+mn-cs"/>
              </a:defRPr>
            </a:lvl1pPr>
          </a:lstStyle>
          <a:p>
            <a:pPr marL="0" lvl="0">
              <a:lnSpc>
                <a:spcPct val="100000"/>
              </a:lnSpc>
            </a:pPr>
            <a:r>
              <a:rPr lang="en-US" dirty="0" smtClean="0"/>
              <a:t>Click to edit Master title style</a:t>
            </a:r>
            <a:endParaRPr lang="en-US" dirty="0"/>
          </a:p>
        </p:txBody>
      </p:sp>
      <p:sp>
        <p:nvSpPr>
          <p:cNvPr id="6" name="Footer Placeholder 5"/>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lang="en-US" dirty="0" smtClean="0"/>
              <a:t>©2016 PayPal Inc. Confidential and proprietary.</a:t>
            </a:r>
            <a:endParaRPr lang="en-US" dirty="0"/>
          </a:p>
        </p:txBody>
      </p:sp>
      <p:sp>
        <p:nvSpPr>
          <p:cNvPr id="7" name="Slide Number Placeholder 6"/>
          <p:cNvSpPr>
            <a:spLocks noGrp="1"/>
          </p:cNvSpPr>
          <p:nvPr>
            <p:ph type="sldNum" sz="quarter" idx="12"/>
          </p:nvPr>
        </p:nvSpPr>
        <p:spPr/>
        <p:txBody>
          <a:bodyPr/>
          <a:lstStyle>
            <a:lvl1pPr marL="0" algn="r" defTabSz="914400" rtl="0" eaLnBrk="1" latinLnBrk="0" hangingPunct="1">
              <a:defRPr lang="en-US" sz="1000" b="0" kern="1200" smtClean="0">
                <a:solidFill>
                  <a:schemeClr val="tx2">
                    <a:lumMod val="60000"/>
                    <a:lumOff val="40000"/>
                  </a:schemeClr>
                </a:solidFill>
                <a:latin typeface="+mn-lt"/>
                <a:ea typeface="+mn-ea"/>
                <a:cs typeface="+mn-cs"/>
              </a:defRPr>
            </a:lvl1pPr>
          </a:lstStyle>
          <a:p>
            <a:fld id="{07CF5707-6B01-4E28-B52C-5F626EA6C564}" type="slidenum">
              <a:rPr lang="en-US" smtClean="0"/>
              <a:pPr/>
              <a:t>‹#›</a:t>
            </a:fld>
            <a:endParaRPr lang="en-US" dirty="0"/>
          </a:p>
        </p:txBody>
      </p:sp>
      <p:sp>
        <p:nvSpPr>
          <p:cNvPr id="12" name="Text Placeholder 3"/>
          <p:cNvSpPr>
            <a:spLocks noGrp="1"/>
          </p:cNvSpPr>
          <p:nvPr>
            <p:ph type="body" sz="quarter" idx="16" hasCustomPrompt="1"/>
          </p:nvPr>
        </p:nvSpPr>
        <p:spPr>
          <a:xfrm>
            <a:off x="503239" y="4313556"/>
            <a:ext cx="11188700" cy="565150"/>
          </a:xfrm>
        </p:spPr>
        <p:txBody>
          <a:bodyPr tIns="246888" rIns="0">
            <a:normAutofit/>
          </a:bodyPr>
          <a:lstStyle>
            <a:lvl1pPr marL="171450" indent="-171450" algn="r">
              <a:buClr>
                <a:schemeClr val="tx1"/>
              </a:buClr>
              <a:buFont typeface="Arial" panose="020B0604020202020204" pitchFamily="34" charset="0"/>
              <a:buChar char="─"/>
              <a:defRPr sz="1200" spc="100" baseline="0">
                <a:solidFill>
                  <a:schemeClr val="tx1"/>
                </a:solidFill>
              </a:defRPr>
            </a:lvl1pPr>
          </a:lstStyle>
          <a:p>
            <a:pPr lvl="0"/>
            <a:r>
              <a:rPr lang="en-US" dirty="0" smtClean="0"/>
              <a:t> CLICK TO EDIT MASTER TEXT STYLE</a:t>
            </a:r>
            <a:endParaRPr lang="en-US" dirty="0"/>
          </a:p>
        </p:txBody>
      </p:sp>
      <p:sp>
        <p:nvSpPr>
          <p:cNvPr id="9" name="Content Placeholder 14"/>
          <p:cNvSpPr txBox="1">
            <a:spLocks/>
          </p:cNvSpPr>
          <p:nvPr userDrawn="1"/>
        </p:nvSpPr>
        <p:spPr>
          <a:xfrm>
            <a:off x="0" y="6784848"/>
            <a:ext cx="12188952" cy="73152"/>
          </a:xfrm>
          <a:prstGeom prst="rect">
            <a:avLst/>
          </a:prstGeom>
          <a:gradFill flip="none" rotWithShape="1">
            <a:gsLst>
              <a:gs pos="0">
                <a:schemeClr val="accent6"/>
              </a:gs>
              <a:gs pos="89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stStyle>
          <a:p>
            <a:r>
              <a:rPr lang="en-US" dirty="0"/>
              <a:t> </a:t>
            </a:r>
          </a:p>
        </p:txBody>
      </p:sp>
      <p:pic>
        <p:nvPicPr>
          <p:cNvPr id="11" name="Picture 10"/>
          <p:cNvPicPr>
            <a:picLocks noChangeAspect="1"/>
          </p:cNvPicPr>
          <p:nvPr userDrawn="1"/>
        </p:nvPicPr>
        <p:blipFill>
          <a:blip r:embed="rId3"/>
          <a:stretch>
            <a:fillRect/>
          </a:stretch>
        </p:blipFill>
        <p:spPr>
          <a:xfrm>
            <a:off x="502921" y="6353176"/>
            <a:ext cx="1007178" cy="245744"/>
          </a:xfrm>
          <a:prstGeom prst="rect">
            <a:avLst/>
          </a:prstGeom>
        </p:spPr>
      </p:pic>
    </p:spTree>
    <p:extLst>
      <p:ext uri="{BB962C8B-B14F-4D97-AF65-F5344CB8AC3E}">
        <p14:creationId xmlns:p14="http://schemas.microsoft.com/office/powerpoint/2010/main" val="1246750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805">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w/ Grey Gradient Block">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4167" t="7118" r="4062" b="37152"/>
          <a:stretch/>
        </p:blipFill>
        <p:spPr>
          <a:xfrm>
            <a:off x="504825" y="488155"/>
            <a:ext cx="11188700" cy="3821907"/>
          </a:xfrm>
          <a:prstGeom prst="rect">
            <a:avLst/>
          </a:prstGeom>
        </p:spPr>
      </p:pic>
      <p:sp>
        <p:nvSpPr>
          <p:cNvPr id="2" name="Title 1"/>
          <p:cNvSpPr>
            <a:spLocks noGrp="1"/>
          </p:cNvSpPr>
          <p:nvPr>
            <p:ph type="title"/>
          </p:nvPr>
        </p:nvSpPr>
        <p:spPr>
          <a:xfrm>
            <a:off x="504824" y="488950"/>
            <a:ext cx="11187113" cy="3822192"/>
          </a:xfr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0" tIns="640080" rIns="731520" bIns="45720" numCol="1" spcCol="0" rtlCol="0" fromWordArt="0" anchor="t" anchorCtr="0" forceAA="0" compatLnSpc="1">
            <a:prstTxWarp prst="textNoShape">
              <a:avLst/>
            </a:prstTxWarp>
            <a:noAutofit/>
          </a:bodyPr>
          <a:lstStyle>
            <a:lvl1pPr>
              <a:lnSpc>
                <a:spcPct val="120000"/>
              </a:lnSpc>
              <a:defRPr lang="en-US" sz="4800" dirty="0">
                <a:solidFill>
                  <a:schemeClr val="lt1"/>
                </a:solidFill>
                <a:latin typeface="PayPal Sans Big Thin" panose="020B0403040504040204" pitchFamily="34" charset="0"/>
                <a:ea typeface="+mn-ea"/>
                <a:cs typeface="+mn-cs"/>
              </a:defRPr>
            </a:lvl1pPr>
          </a:lstStyle>
          <a:p>
            <a:pPr marL="0" lvl="0">
              <a:lnSpc>
                <a:spcPct val="100000"/>
              </a:lnSpc>
            </a:pPr>
            <a:r>
              <a:rPr lang="en-US" dirty="0" smtClean="0"/>
              <a:t>Click to edit Master title style</a:t>
            </a:r>
            <a:endParaRPr lang="en-US" dirty="0"/>
          </a:p>
        </p:txBody>
      </p:sp>
      <p:sp>
        <p:nvSpPr>
          <p:cNvPr id="6" name="Footer Placeholder 5"/>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lang="en-US" dirty="0" smtClean="0"/>
              <a:t>©2016 PayPal Inc. Confidential and proprietary.</a:t>
            </a:r>
            <a:endParaRPr lang="en-US" dirty="0"/>
          </a:p>
        </p:txBody>
      </p:sp>
      <p:sp>
        <p:nvSpPr>
          <p:cNvPr id="7" name="Slide Number Placeholder 6"/>
          <p:cNvSpPr>
            <a:spLocks noGrp="1"/>
          </p:cNvSpPr>
          <p:nvPr>
            <p:ph type="sldNum" sz="quarter" idx="12"/>
          </p:nvPr>
        </p:nvSpPr>
        <p:spPr/>
        <p:txBody>
          <a:bodyPr/>
          <a:lstStyle>
            <a:lvl1pPr marL="0" algn="r" defTabSz="914400" rtl="0" eaLnBrk="1" latinLnBrk="0" hangingPunct="1">
              <a:defRPr lang="en-US" sz="1000" b="0" kern="1200" smtClean="0">
                <a:solidFill>
                  <a:schemeClr val="tx2">
                    <a:lumMod val="60000"/>
                    <a:lumOff val="40000"/>
                  </a:schemeClr>
                </a:solidFill>
                <a:latin typeface="+mn-lt"/>
                <a:ea typeface="+mn-ea"/>
                <a:cs typeface="+mn-cs"/>
              </a:defRPr>
            </a:lvl1pPr>
          </a:lstStyle>
          <a:p>
            <a:fld id="{07CF5707-6B01-4E28-B52C-5F626EA6C564}" type="slidenum">
              <a:rPr lang="en-US" smtClean="0"/>
              <a:pPr/>
              <a:t>‹#›</a:t>
            </a:fld>
            <a:endParaRPr lang="en-US" dirty="0"/>
          </a:p>
        </p:txBody>
      </p:sp>
      <p:sp>
        <p:nvSpPr>
          <p:cNvPr id="12" name="Text Placeholder 3"/>
          <p:cNvSpPr>
            <a:spLocks noGrp="1"/>
          </p:cNvSpPr>
          <p:nvPr>
            <p:ph type="body" sz="quarter" idx="16" hasCustomPrompt="1"/>
          </p:nvPr>
        </p:nvSpPr>
        <p:spPr>
          <a:xfrm>
            <a:off x="503239" y="4313556"/>
            <a:ext cx="11188700" cy="565150"/>
          </a:xfrm>
        </p:spPr>
        <p:txBody>
          <a:bodyPr tIns="246888" rIns="0">
            <a:normAutofit/>
          </a:bodyPr>
          <a:lstStyle>
            <a:lvl1pPr marL="171450" indent="-171450" algn="r">
              <a:buClr>
                <a:schemeClr val="tx1"/>
              </a:buClr>
              <a:buFont typeface="Arial" panose="020B0604020202020204" pitchFamily="34" charset="0"/>
              <a:buChar char="─"/>
              <a:defRPr sz="1200" spc="100" baseline="0">
                <a:solidFill>
                  <a:schemeClr val="tx1"/>
                </a:solidFill>
              </a:defRPr>
            </a:lvl1pPr>
          </a:lstStyle>
          <a:p>
            <a:pPr lvl="0"/>
            <a:r>
              <a:rPr lang="en-US" dirty="0" smtClean="0"/>
              <a:t> CLICK TO EDIT MASTER TEXT STYLE</a:t>
            </a:r>
            <a:endParaRPr lang="en-US" dirty="0"/>
          </a:p>
        </p:txBody>
      </p:sp>
      <p:sp>
        <p:nvSpPr>
          <p:cNvPr id="9" name="Content Placeholder 14"/>
          <p:cNvSpPr txBox="1">
            <a:spLocks/>
          </p:cNvSpPr>
          <p:nvPr userDrawn="1"/>
        </p:nvSpPr>
        <p:spPr>
          <a:xfrm>
            <a:off x="0" y="6784848"/>
            <a:ext cx="12188952" cy="73152"/>
          </a:xfrm>
          <a:prstGeom prst="rect">
            <a:avLst/>
          </a:prstGeom>
          <a:gradFill flip="none" rotWithShape="1">
            <a:gsLst>
              <a:gs pos="0">
                <a:schemeClr val="bg2"/>
              </a:gs>
              <a:gs pos="89000">
                <a:schemeClr val="tx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stStyle>
          <a:p>
            <a:r>
              <a:rPr lang="en-US" dirty="0"/>
              <a:t> </a:t>
            </a:r>
          </a:p>
        </p:txBody>
      </p:sp>
      <p:pic>
        <p:nvPicPr>
          <p:cNvPr id="11" name="Picture 10"/>
          <p:cNvPicPr>
            <a:picLocks noChangeAspect="1"/>
          </p:cNvPicPr>
          <p:nvPr userDrawn="1"/>
        </p:nvPicPr>
        <p:blipFill>
          <a:blip r:embed="rId3"/>
          <a:stretch>
            <a:fillRect/>
          </a:stretch>
        </p:blipFill>
        <p:spPr>
          <a:xfrm>
            <a:off x="502921" y="6353176"/>
            <a:ext cx="1007178" cy="245744"/>
          </a:xfrm>
          <a:prstGeom prst="rect">
            <a:avLst/>
          </a:prstGeom>
        </p:spPr>
      </p:pic>
    </p:spTree>
    <p:extLst>
      <p:ext uri="{BB962C8B-B14F-4D97-AF65-F5344CB8AC3E}">
        <p14:creationId xmlns:p14="http://schemas.microsoft.com/office/powerpoint/2010/main" val="1126915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805">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7" name="Rectangle 6"/>
          <p:cNvSpPr/>
          <p:nvPr userDrawn="1"/>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62863" y="2659761"/>
            <a:ext cx="866274" cy="1024128"/>
          </a:xfrm>
          <a:prstGeom prst="rect">
            <a:avLst/>
          </a:prstGeom>
        </p:spPr>
      </p:pic>
    </p:spTree>
    <p:extLst>
      <p:ext uri="{BB962C8B-B14F-4D97-AF65-F5344CB8AC3E}">
        <p14:creationId xmlns:p14="http://schemas.microsoft.com/office/powerpoint/2010/main" val="667106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Green Divider Slide">
    <p:spTree>
      <p:nvGrpSpPr>
        <p:cNvPr id="1" name=""/>
        <p:cNvGrpSpPr/>
        <p:nvPr/>
      </p:nvGrpSpPr>
      <p:grpSpPr>
        <a:xfrm>
          <a:off x="0" y="0"/>
          <a:ext cx="0" cy="0"/>
          <a:chOff x="0" y="0"/>
          <a:chExt cx="0" cy="0"/>
        </a:xfrm>
      </p:grpSpPr>
      <p:sp>
        <p:nvSpPr>
          <p:cNvPr id="7" name="Rectangle 6"/>
          <p:cNvSpPr/>
          <p:nvPr userDrawn="1"/>
        </p:nvSpPr>
        <p:spPr>
          <a:xfrm>
            <a:off x="3048" y="0"/>
            <a:ext cx="12188952" cy="6858000"/>
          </a:xfrm>
          <a:prstGeom prst="rect">
            <a:avLst/>
          </a:prstGeom>
          <a:gradFill>
            <a:gsLst>
              <a:gs pos="0">
                <a:schemeClr val="accent6"/>
              </a:gs>
              <a:gs pos="90000">
                <a:schemeClr val="accent1"/>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endParaRPr lang="en-US" dirty="0"/>
          </a:p>
        </p:txBody>
      </p:sp>
      <p:sp>
        <p:nvSpPr>
          <p:cNvPr id="2" name="Title 1"/>
          <p:cNvSpPr>
            <a:spLocks noGrp="1"/>
          </p:cNvSpPr>
          <p:nvPr>
            <p:ph type="title" hasCustomPrompt="1"/>
          </p:nvPr>
        </p:nvSpPr>
        <p:spPr>
          <a:xfrm>
            <a:off x="503238" y="1703389"/>
            <a:ext cx="10844212" cy="1674811"/>
          </a:xfrm>
        </p:spPr>
        <p:txBody>
          <a:bodyPr anchor="b">
            <a:normAutofit/>
          </a:bodyPr>
          <a:lstStyle>
            <a:lvl1pPr>
              <a:defRPr sz="3700" spc="300">
                <a:solidFill>
                  <a:schemeClr val="bg1"/>
                </a:solidFill>
                <a:latin typeface="PayPal Sans Big Thin" panose="020B0403040504040204"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503238" y="3538856"/>
            <a:ext cx="10515600" cy="382587"/>
          </a:xfrm>
        </p:spPr>
        <p:txBody>
          <a:bodyPr tIns="0" rIns="0" bIns="0">
            <a:normAutofit/>
          </a:bodyPr>
          <a:lstStyle>
            <a:lvl1pPr marL="0" indent="0">
              <a:buNone/>
              <a:defRPr sz="1800">
                <a:solidFill>
                  <a:schemeClr val="bg1">
                    <a:alpha val="60000"/>
                  </a:schemeClr>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pPr/>
              <a:t>‹#›</a:t>
            </a:fld>
            <a:endParaRPr lang="en-US" dirty="0"/>
          </a:p>
        </p:txBody>
      </p:sp>
      <p:sp>
        <p:nvSpPr>
          <p:cNvPr id="16" name="Footer Placeholder 4"/>
          <p:cNvSpPr>
            <a:spLocks noGrp="1"/>
          </p:cNvSpPr>
          <p:nvPr>
            <p:ph type="ftr" sz="quarter" idx="3"/>
          </p:nvPr>
        </p:nvSpPr>
        <p:spPr>
          <a:xfrm>
            <a:off x="1664566" y="6356350"/>
            <a:ext cx="4114800" cy="311150"/>
          </a:xfrm>
          <a:prstGeom prst="rect">
            <a:avLst/>
          </a:prstGeom>
        </p:spPr>
        <p:txBody>
          <a:bodyPr vert="horz" lIns="0" tIns="45720" rIns="0" bIns="45720" rtlCol="0" anchor="ctr"/>
          <a:lstStyle>
            <a:lvl1pPr algn="l">
              <a:defRPr sz="800">
                <a:solidFill>
                  <a:schemeClr val="bg1">
                    <a:alpha val="60000"/>
                  </a:schemeClr>
                </a:solidFill>
              </a:defRPr>
            </a:lvl1pPr>
          </a:lstStyle>
          <a:p>
            <a:r>
              <a:rPr lang="en-US" dirty="0" smtClean="0"/>
              <a:t>©2016 PayPal Inc. Confidential and proprietary.</a:t>
            </a:r>
            <a:endParaRPr lang="en-US" dirty="0"/>
          </a:p>
        </p:txBody>
      </p:sp>
      <p:grpSp>
        <p:nvGrpSpPr>
          <p:cNvPr id="9" name="Group 8"/>
          <p:cNvGrpSpPr/>
          <p:nvPr userDrawn="1"/>
        </p:nvGrpSpPr>
        <p:grpSpPr>
          <a:xfrm>
            <a:off x="503238" y="6350761"/>
            <a:ext cx="999330" cy="243258"/>
            <a:chOff x="842963" y="5748338"/>
            <a:chExt cx="1206499" cy="293687"/>
          </a:xfrm>
        </p:grpSpPr>
        <p:sp>
          <p:nvSpPr>
            <p:cNvPr id="10" name="Freeform 5"/>
            <p:cNvSpPr>
              <a:spLocks noEditPoints="1"/>
            </p:cNvSpPr>
            <p:nvPr userDrawn="1"/>
          </p:nvSpPr>
          <p:spPr bwMode="auto">
            <a:xfrm>
              <a:off x="1668463"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4 w 218"/>
                <a:gd name="T11" fmla="*/ 247 h 247"/>
                <a:gd name="T12" fmla="*/ 62 w 218"/>
                <a:gd name="T13" fmla="*/ 240 h 247"/>
                <a:gd name="T14" fmla="*/ 72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3" y="247"/>
                    <a:pt x="8" y="247"/>
                  </a:cubicBezTo>
                  <a:cubicBezTo>
                    <a:pt x="54" y="247"/>
                    <a:pt x="54" y="247"/>
                    <a:pt x="54" y="247"/>
                  </a:cubicBezTo>
                  <a:cubicBezTo>
                    <a:pt x="58" y="247"/>
                    <a:pt x="62" y="244"/>
                    <a:pt x="62" y="240"/>
                  </a:cubicBezTo>
                  <a:cubicBezTo>
                    <a:pt x="72" y="175"/>
                    <a:pt x="72" y="175"/>
                    <a:pt x="72" y="175"/>
                  </a:cubicBezTo>
                  <a:cubicBezTo>
                    <a:pt x="73" y="169"/>
                    <a:pt x="79" y="165"/>
                    <a:pt x="85" y="165"/>
                  </a:cubicBezTo>
                  <a:cubicBezTo>
                    <a:pt x="113" y="165"/>
                    <a:pt x="113" y="165"/>
                    <a:pt x="113" y="165"/>
                  </a:cubicBezTo>
                  <a:cubicBezTo>
                    <a:pt x="171"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8" y="64"/>
                    <a:pt x="150" y="72"/>
                    <a:pt x="148" y="8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p:cNvSpPr>
              <a:spLocks noEditPoints="1"/>
            </p:cNvSpPr>
            <p:nvPr userDrawn="1"/>
          </p:nvSpPr>
          <p:spPr bwMode="auto">
            <a:xfrm>
              <a:off x="1196975"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1 w 218"/>
                <a:gd name="T11" fmla="*/ 247 h 247"/>
                <a:gd name="T12" fmla="*/ 63 w 218"/>
                <a:gd name="T13" fmla="*/ 237 h 247"/>
                <a:gd name="T14" fmla="*/ 73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4" y="247"/>
                    <a:pt x="8" y="247"/>
                  </a:cubicBezTo>
                  <a:cubicBezTo>
                    <a:pt x="51" y="247"/>
                    <a:pt x="51" y="247"/>
                    <a:pt x="51" y="247"/>
                  </a:cubicBezTo>
                  <a:cubicBezTo>
                    <a:pt x="57" y="247"/>
                    <a:pt x="62" y="243"/>
                    <a:pt x="63" y="237"/>
                  </a:cubicBezTo>
                  <a:cubicBezTo>
                    <a:pt x="73" y="175"/>
                    <a:pt x="73" y="175"/>
                    <a:pt x="73" y="175"/>
                  </a:cubicBezTo>
                  <a:cubicBezTo>
                    <a:pt x="74" y="169"/>
                    <a:pt x="79" y="165"/>
                    <a:pt x="85" y="165"/>
                  </a:cubicBezTo>
                  <a:cubicBezTo>
                    <a:pt x="113" y="165"/>
                    <a:pt x="113" y="165"/>
                    <a:pt x="113" y="165"/>
                  </a:cubicBezTo>
                  <a:cubicBezTo>
                    <a:pt x="172"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9" y="64"/>
                    <a:pt x="150" y="72"/>
                    <a:pt x="148" y="8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noEditPoints="1"/>
            </p:cNvSpPr>
            <p:nvPr userDrawn="1"/>
          </p:nvSpPr>
          <p:spPr bwMode="auto">
            <a:xfrm>
              <a:off x="1344613" y="5872163"/>
              <a:ext cx="158750"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20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5 w 212"/>
                <a:gd name="T33" fmla="*/ 87 h 173"/>
                <a:gd name="T34" fmla="*/ 97 w 212"/>
                <a:gd name="T35" fmla="*/ 128 h 173"/>
                <a:gd name="T36" fmla="*/ 68 w 212"/>
                <a:gd name="T37" fmla="*/ 116 h 173"/>
                <a:gd name="T38" fmla="*/ 61 w 212"/>
                <a:gd name="T39" fmla="*/ 87 h 173"/>
                <a:gd name="T40" fmla="*/ 109 w 212"/>
                <a:gd name="T41" fmla="*/ 45 h 173"/>
                <a:gd name="T42" fmla="*/ 137 w 212"/>
                <a:gd name="T43" fmla="*/ 57 h 173"/>
                <a:gd name="T44" fmla="*/ 145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2" y="36"/>
                    <a:pt x="4" y="86"/>
                  </a:cubicBezTo>
                  <a:cubicBezTo>
                    <a:pt x="0" y="111"/>
                    <a:pt x="6" y="135"/>
                    <a:pt x="20" y="151"/>
                  </a:cubicBezTo>
                  <a:cubicBezTo>
                    <a:pt x="33"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9" y="4"/>
                    <a:pt x="204" y="4"/>
                  </a:cubicBezTo>
                  <a:close/>
                  <a:moveTo>
                    <a:pt x="145" y="87"/>
                  </a:moveTo>
                  <a:cubicBezTo>
                    <a:pt x="141" y="112"/>
                    <a:pt x="121" y="128"/>
                    <a:pt x="97" y="128"/>
                  </a:cubicBezTo>
                  <a:cubicBezTo>
                    <a:pt x="84" y="128"/>
                    <a:pt x="74" y="124"/>
                    <a:pt x="68" y="116"/>
                  </a:cubicBezTo>
                  <a:cubicBezTo>
                    <a:pt x="62" y="109"/>
                    <a:pt x="59" y="98"/>
                    <a:pt x="61" y="87"/>
                  </a:cubicBezTo>
                  <a:cubicBezTo>
                    <a:pt x="65" y="62"/>
                    <a:pt x="85" y="45"/>
                    <a:pt x="109" y="45"/>
                  </a:cubicBezTo>
                  <a:cubicBezTo>
                    <a:pt x="121" y="45"/>
                    <a:pt x="131" y="50"/>
                    <a:pt x="137" y="57"/>
                  </a:cubicBezTo>
                  <a:cubicBezTo>
                    <a:pt x="144" y="65"/>
                    <a:pt x="147" y="75"/>
                    <a:pt x="145" y="8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1817688" y="5872163"/>
              <a:ext cx="157162"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19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4 w 212"/>
                <a:gd name="T33" fmla="*/ 87 h 173"/>
                <a:gd name="T34" fmla="*/ 96 w 212"/>
                <a:gd name="T35" fmla="*/ 128 h 173"/>
                <a:gd name="T36" fmla="*/ 68 w 212"/>
                <a:gd name="T37" fmla="*/ 116 h 173"/>
                <a:gd name="T38" fmla="*/ 61 w 212"/>
                <a:gd name="T39" fmla="*/ 87 h 173"/>
                <a:gd name="T40" fmla="*/ 109 w 212"/>
                <a:gd name="T41" fmla="*/ 45 h 173"/>
                <a:gd name="T42" fmla="*/ 137 w 212"/>
                <a:gd name="T43" fmla="*/ 57 h 173"/>
                <a:gd name="T44" fmla="*/ 144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1" y="36"/>
                    <a:pt x="4" y="86"/>
                  </a:cubicBezTo>
                  <a:cubicBezTo>
                    <a:pt x="0" y="111"/>
                    <a:pt x="5" y="135"/>
                    <a:pt x="19" y="151"/>
                  </a:cubicBezTo>
                  <a:cubicBezTo>
                    <a:pt x="32"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8" y="4"/>
                    <a:pt x="204" y="4"/>
                  </a:cubicBezTo>
                  <a:close/>
                  <a:moveTo>
                    <a:pt x="144" y="87"/>
                  </a:moveTo>
                  <a:cubicBezTo>
                    <a:pt x="140" y="112"/>
                    <a:pt x="121" y="128"/>
                    <a:pt x="96" y="128"/>
                  </a:cubicBezTo>
                  <a:cubicBezTo>
                    <a:pt x="84" y="128"/>
                    <a:pt x="74" y="124"/>
                    <a:pt x="68" y="116"/>
                  </a:cubicBezTo>
                  <a:cubicBezTo>
                    <a:pt x="61" y="109"/>
                    <a:pt x="59" y="98"/>
                    <a:pt x="61" y="87"/>
                  </a:cubicBezTo>
                  <a:cubicBezTo>
                    <a:pt x="65" y="62"/>
                    <a:pt x="85" y="45"/>
                    <a:pt x="109" y="45"/>
                  </a:cubicBezTo>
                  <a:cubicBezTo>
                    <a:pt x="121" y="45"/>
                    <a:pt x="131" y="50"/>
                    <a:pt x="137" y="57"/>
                  </a:cubicBezTo>
                  <a:cubicBezTo>
                    <a:pt x="144" y="65"/>
                    <a:pt x="146" y="75"/>
                    <a:pt x="144" y="8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1517650" y="5875338"/>
              <a:ext cx="155575" cy="166687"/>
            </a:xfrm>
            <a:custGeom>
              <a:avLst/>
              <a:gdLst>
                <a:gd name="T0" fmla="*/ 200 w 210"/>
                <a:gd name="T1" fmla="*/ 0 h 223"/>
                <a:gd name="T2" fmla="*/ 157 w 210"/>
                <a:gd name="T3" fmla="*/ 0 h 223"/>
                <a:gd name="T4" fmla="*/ 147 w 210"/>
                <a:gd name="T5" fmla="*/ 6 h 223"/>
                <a:gd name="T6" fmla="*/ 88 w 210"/>
                <a:gd name="T7" fmla="*/ 93 h 223"/>
                <a:gd name="T8" fmla="*/ 63 w 210"/>
                <a:gd name="T9" fmla="*/ 9 h 223"/>
                <a:gd name="T10" fmla="*/ 51 w 210"/>
                <a:gd name="T11" fmla="*/ 0 h 223"/>
                <a:gd name="T12" fmla="*/ 9 w 210"/>
                <a:gd name="T13" fmla="*/ 0 h 223"/>
                <a:gd name="T14" fmla="*/ 2 w 210"/>
                <a:gd name="T15" fmla="*/ 10 h 223"/>
                <a:gd name="T16" fmla="*/ 49 w 210"/>
                <a:gd name="T17" fmla="*/ 149 h 223"/>
                <a:gd name="T18" fmla="*/ 5 w 210"/>
                <a:gd name="T19" fmla="*/ 211 h 223"/>
                <a:gd name="T20" fmla="*/ 11 w 210"/>
                <a:gd name="T21" fmla="*/ 223 h 223"/>
                <a:gd name="T22" fmla="*/ 54 w 210"/>
                <a:gd name="T23" fmla="*/ 223 h 223"/>
                <a:gd name="T24" fmla="*/ 64 w 210"/>
                <a:gd name="T25" fmla="*/ 218 h 223"/>
                <a:gd name="T26" fmla="*/ 206 w 210"/>
                <a:gd name="T27" fmla="*/ 12 h 223"/>
                <a:gd name="T28" fmla="*/ 200 w 210"/>
                <a:gd name="T2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223">
                  <a:moveTo>
                    <a:pt x="200" y="0"/>
                  </a:moveTo>
                  <a:cubicBezTo>
                    <a:pt x="157" y="0"/>
                    <a:pt x="157" y="0"/>
                    <a:pt x="157" y="0"/>
                  </a:cubicBezTo>
                  <a:cubicBezTo>
                    <a:pt x="153" y="0"/>
                    <a:pt x="149" y="2"/>
                    <a:pt x="147" y="6"/>
                  </a:cubicBezTo>
                  <a:cubicBezTo>
                    <a:pt x="88" y="93"/>
                    <a:pt x="88" y="93"/>
                    <a:pt x="88" y="93"/>
                  </a:cubicBezTo>
                  <a:cubicBezTo>
                    <a:pt x="63" y="9"/>
                    <a:pt x="63" y="9"/>
                    <a:pt x="63" y="9"/>
                  </a:cubicBezTo>
                  <a:cubicBezTo>
                    <a:pt x="61" y="4"/>
                    <a:pt x="56" y="0"/>
                    <a:pt x="51" y="0"/>
                  </a:cubicBezTo>
                  <a:cubicBezTo>
                    <a:pt x="9" y="0"/>
                    <a:pt x="9" y="0"/>
                    <a:pt x="9" y="0"/>
                  </a:cubicBezTo>
                  <a:cubicBezTo>
                    <a:pt x="4" y="0"/>
                    <a:pt x="0" y="5"/>
                    <a:pt x="2" y="10"/>
                  </a:cubicBezTo>
                  <a:cubicBezTo>
                    <a:pt x="49" y="149"/>
                    <a:pt x="49" y="149"/>
                    <a:pt x="49" y="149"/>
                  </a:cubicBezTo>
                  <a:cubicBezTo>
                    <a:pt x="5" y="211"/>
                    <a:pt x="5" y="211"/>
                    <a:pt x="5" y="211"/>
                  </a:cubicBezTo>
                  <a:cubicBezTo>
                    <a:pt x="1" y="216"/>
                    <a:pt x="5" y="223"/>
                    <a:pt x="11" y="223"/>
                  </a:cubicBezTo>
                  <a:cubicBezTo>
                    <a:pt x="54" y="223"/>
                    <a:pt x="54" y="223"/>
                    <a:pt x="54" y="223"/>
                  </a:cubicBezTo>
                  <a:cubicBezTo>
                    <a:pt x="58" y="223"/>
                    <a:pt x="61" y="221"/>
                    <a:pt x="64" y="218"/>
                  </a:cubicBezTo>
                  <a:cubicBezTo>
                    <a:pt x="206" y="12"/>
                    <a:pt x="206" y="12"/>
                    <a:pt x="206" y="12"/>
                  </a:cubicBezTo>
                  <a:cubicBezTo>
                    <a:pt x="210" y="7"/>
                    <a:pt x="206" y="0"/>
                    <a:pt x="200"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1978025" y="5813425"/>
              <a:ext cx="71437" cy="185737"/>
            </a:xfrm>
            <a:custGeom>
              <a:avLst/>
              <a:gdLst>
                <a:gd name="T0" fmla="*/ 37 w 94"/>
                <a:gd name="T1" fmla="*/ 6 h 247"/>
                <a:gd name="T2" fmla="*/ 1 w 94"/>
                <a:gd name="T3" fmla="*/ 239 h 247"/>
                <a:gd name="T4" fmla="*/ 8 w 94"/>
                <a:gd name="T5" fmla="*/ 247 h 247"/>
                <a:gd name="T6" fmla="*/ 45 w 94"/>
                <a:gd name="T7" fmla="*/ 247 h 247"/>
                <a:gd name="T8" fmla="*/ 57 w 94"/>
                <a:gd name="T9" fmla="*/ 237 h 247"/>
                <a:gd name="T10" fmla="*/ 93 w 94"/>
                <a:gd name="T11" fmla="*/ 9 h 247"/>
                <a:gd name="T12" fmla="*/ 86 w 94"/>
                <a:gd name="T13" fmla="*/ 0 h 247"/>
                <a:gd name="T14" fmla="*/ 44 w 94"/>
                <a:gd name="T15" fmla="*/ 0 h 247"/>
                <a:gd name="T16" fmla="*/ 37 w 94"/>
                <a:gd name="T17" fmla="*/ 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7">
                  <a:moveTo>
                    <a:pt x="37" y="6"/>
                  </a:moveTo>
                  <a:cubicBezTo>
                    <a:pt x="1" y="239"/>
                    <a:pt x="1" y="239"/>
                    <a:pt x="1" y="239"/>
                  </a:cubicBezTo>
                  <a:cubicBezTo>
                    <a:pt x="0" y="243"/>
                    <a:pt x="3" y="247"/>
                    <a:pt x="8" y="247"/>
                  </a:cubicBezTo>
                  <a:cubicBezTo>
                    <a:pt x="45" y="247"/>
                    <a:pt x="45" y="247"/>
                    <a:pt x="45" y="247"/>
                  </a:cubicBezTo>
                  <a:cubicBezTo>
                    <a:pt x="51" y="247"/>
                    <a:pt x="56" y="243"/>
                    <a:pt x="57" y="237"/>
                  </a:cubicBezTo>
                  <a:cubicBezTo>
                    <a:pt x="93" y="9"/>
                    <a:pt x="93" y="9"/>
                    <a:pt x="93" y="9"/>
                  </a:cubicBezTo>
                  <a:cubicBezTo>
                    <a:pt x="94" y="4"/>
                    <a:pt x="90" y="0"/>
                    <a:pt x="86" y="0"/>
                  </a:cubicBezTo>
                  <a:cubicBezTo>
                    <a:pt x="44" y="0"/>
                    <a:pt x="44" y="0"/>
                    <a:pt x="44" y="0"/>
                  </a:cubicBezTo>
                  <a:cubicBezTo>
                    <a:pt x="41" y="0"/>
                    <a:pt x="38" y="3"/>
                    <a:pt x="37" y="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1"/>
            <p:cNvSpPr>
              <a:spLocks/>
            </p:cNvSpPr>
            <p:nvPr userDrawn="1"/>
          </p:nvSpPr>
          <p:spPr bwMode="auto">
            <a:xfrm>
              <a:off x="842963" y="5748338"/>
              <a:ext cx="250825" cy="293687"/>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2"/>
            <p:cNvSpPr>
              <a:spLocks/>
            </p:cNvSpPr>
            <p:nvPr userDrawn="1"/>
          </p:nvSpPr>
          <p:spPr bwMode="auto">
            <a:xfrm>
              <a:off x="842963" y="5748338"/>
              <a:ext cx="227012" cy="260350"/>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3"/>
            <p:cNvSpPr>
              <a:spLocks/>
            </p:cNvSpPr>
            <p:nvPr userDrawn="1"/>
          </p:nvSpPr>
          <p:spPr bwMode="auto">
            <a:xfrm>
              <a:off x="842963" y="5748338"/>
              <a:ext cx="227012" cy="260350"/>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668407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Grey Divider Slide">
    <p:spTree>
      <p:nvGrpSpPr>
        <p:cNvPr id="1" name=""/>
        <p:cNvGrpSpPr/>
        <p:nvPr/>
      </p:nvGrpSpPr>
      <p:grpSpPr>
        <a:xfrm>
          <a:off x="0" y="0"/>
          <a:ext cx="0" cy="0"/>
          <a:chOff x="0" y="0"/>
          <a:chExt cx="0" cy="0"/>
        </a:xfrm>
      </p:grpSpPr>
      <p:sp>
        <p:nvSpPr>
          <p:cNvPr id="7" name="Rectangle 6"/>
          <p:cNvSpPr/>
          <p:nvPr userDrawn="1"/>
        </p:nvSpPr>
        <p:spPr>
          <a:xfrm>
            <a:off x="3048" y="0"/>
            <a:ext cx="12188952" cy="6858000"/>
          </a:xfrm>
          <a:prstGeom prst="rect">
            <a:avLst/>
          </a:prstGeom>
          <a:gradFill>
            <a:gsLst>
              <a:gs pos="0">
                <a:schemeClr val="bg2"/>
              </a:gs>
              <a:gs pos="90000">
                <a:schemeClr val="tx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endParaRPr lang="en-US" dirty="0"/>
          </a:p>
        </p:txBody>
      </p:sp>
      <p:sp>
        <p:nvSpPr>
          <p:cNvPr id="2" name="Title 1"/>
          <p:cNvSpPr>
            <a:spLocks noGrp="1"/>
          </p:cNvSpPr>
          <p:nvPr>
            <p:ph type="title" hasCustomPrompt="1"/>
          </p:nvPr>
        </p:nvSpPr>
        <p:spPr>
          <a:xfrm>
            <a:off x="503238" y="1703389"/>
            <a:ext cx="10844212" cy="1674811"/>
          </a:xfrm>
        </p:spPr>
        <p:txBody>
          <a:bodyPr anchor="b">
            <a:normAutofit/>
          </a:bodyPr>
          <a:lstStyle>
            <a:lvl1pPr>
              <a:defRPr sz="3700" spc="300">
                <a:solidFill>
                  <a:schemeClr val="bg1"/>
                </a:solidFill>
                <a:latin typeface="PayPal Sans Big Thin" panose="020B0403040504040204"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503238" y="3538856"/>
            <a:ext cx="10515600" cy="382587"/>
          </a:xfrm>
        </p:spPr>
        <p:txBody>
          <a:bodyPr tIns="0" rIns="0" bIns="0">
            <a:normAutofit/>
          </a:bodyPr>
          <a:lstStyle>
            <a:lvl1pPr marL="0" indent="0">
              <a:buNone/>
              <a:defRPr sz="1800">
                <a:solidFill>
                  <a:schemeClr val="bg1">
                    <a:alpha val="60000"/>
                  </a:schemeClr>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pPr/>
              <a:t>‹#›</a:t>
            </a:fld>
            <a:endParaRPr lang="en-US" dirty="0"/>
          </a:p>
        </p:txBody>
      </p:sp>
      <p:sp>
        <p:nvSpPr>
          <p:cNvPr id="16" name="Footer Placeholder 4"/>
          <p:cNvSpPr>
            <a:spLocks noGrp="1"/>
          </p:cNvSpPr>
          <p:nvPr>
            <p:ph type="ftr" sz="quarter" idx="3"/>
          </p:nvPr>
        </p:nvSpPr>
        <p:spPr>
          <a:xfrm>
            <a:off x="1664566" y="6356350"/>
            <a:ext cx="4114800" cy="311150"/>
          </a:xfrm>
          <a:prstGeom prst="rect">
            <a:avLst/>
          </a:prstGeom>
        </p:spPr>
        <p:txBody>
          <a:bodyPr vert="horz" lIns="0" tIns="45720" rIns="0" bIns="45720" rtlCol="0" anchor="ctr"/>
          <a:lstStyle>
            <a:lvl1pPr algn="l">
              <a:defRPr sz="800">
                <a:solidFill>
                  <a:schemeClr val="bg1">
                    <a:alpha val="60000"/>
                  </a:schemeClr>
                </a:solidFill>
              </a:defRPr>
            </a:lvl1pPr>
          </a:lstStyle>
          <a:p>
            <a:r>
              <a:rPr lang="en-US" dirty="0" smtClean="0"/>
              <a:t>©2016 PayPal Inc. Confidential and proprietary.</a:t>
            </a:r>
            <a:endParaRPr lang="en-US" dirty="0"/>
          </a:p>
        </p:txBody>
      </p:sp>
      <p:grpSp>
        <p:nvGrpSpPr>
          <p:cNvPr id="9" name="Group 8"/>
          <p:cNvGrpSpPr/>
          <p:nvPr userDrawn="1"/>
        </p:nvGrpSpPr>
        <p:grpSpPr>
          <a:xfrm>
            <a:off x="503238" y="6350761"/>
            <a:ext cx="999330" cy="243258"/>
            <a:chOff x="842963" y="5748338"/>
            <a:chExt cx="1206499" cy="293687"/>
          </a:xfrm>
        </p:grpSpPr>
        <p:sp>
          <p:nvSpPr>
            <p:cNvPr id="10" name="Freeform 5"/>
            <p:cNvSpPr>
              <a:spLocks noEditPoints="1"/>
            </p:cNvSpPr>
            <p:nvPr userDrawn="1"/>
          </p:nvSpPr>
          <p:spPr bwMode="auto">
            <a:xfrm>
              <a:off x="1668463"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4 w 218"/>
                <a:gd name="T11" fmla="*/ 247 h 247"/>
                <a:gd name="T12" fmla="*/ 62 w 218"/>
                <a:gd name="T13" fmla="*/ 240 h 247"/>
                <a:gd name="T14" fmla="*/ 72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3" y="247"/>
                    <a:pt x="8" y="247"/>
                  </a:cubicBezTo>
                  <a:cubicBezTo>
                    <a:pt x="54" y="247"/>
                    <a:pt x="54" y="247"/>
                    <a:pt x="54" y="247"/>
                  </a:cubicBezTo>
                  <a:cubicBezTo>
                    <a:pt x="58" y="247"/>
                    <a:pt x="62" y="244"/>
                    <a:pt x="62" y="240"/>
                  </a:cubicBezTo>
                  <a:cubicBezTo>
                    <a:pt x="72" y="175"/>
                    <a:pt x="72" y="175"/>
                    <a:pt x="72" y="175"/>
                  </a:cubicBezTo>
                  <a:cubicBezTo>
                    <a:pt x="73" y="169"/>
                    <a:pt x="79" y="165"/>
                    <a:pt x="85" y="165"/>
                  </a:cubicBezTo>
                  <a:cubicBezTo>
                    <a:pt x="113" y="165"/>
                    <a:pt x="113" y="165"/>
                    <a:pt x="113" y="165"/>
                  </a:cubicBezTo>
                  <a:cubicBezTo>
                    <a:pt x="171"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8" y="64"/>
                    <a:pt x="150" y="72"/>
                    <a:pt x="148" y="8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p:cNvSpPr>
              <a:spLocks noEditPoints="1"/>
            </p:cNvSpPr>
            <p:nvPr userDrawn="1"/>
          </p:nvSpPr>
          <p:spPr bwMode="auto">
            <a:xfrm>
              <a:off x="1196975"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1 w 218"/>
                <a:gd name="T11" fmla="*/ 247 h 247"/>
                <a:gd name="T12" fmla="*/ 63 w 218"/>
                <a:gd name="T13" fmla="*/ 237 h 247"/>
                <a:gd name="T14" fmla="*/ 73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4" y="247"/>
                    <a:pt x="8" y="247"/>
                  </a:cubicBezTo>
                  <a:cubicBezTo>
                    <a:pt x="51" y="247"/>
                    <a:pt x="51" y="247"/>
                    <a:pt x="51" y="247"/>
                  </a:cubicBezTo>
                  <a:cubicBezTo>
                    <a:pt x="57" y="247"/>
                    <a:pt x="62" y="243"/>
                    <a:pt x="63" y="237"/>
                  </a:cubicBezTo>
                  <a:cubicBezTo>
                    <a:pt x="73" y="175"/>
                    <a:pt x="73" y="175"/>
                    <a:pt x="73" y="175"/>
                  </a:cubicBezTo>
                  <a:cubicBezTo>
                    <a:pt x="74" y="169"/>
                    <a:pt x="79" y="165"/>
                    <a:pt x="85" y="165"/>
                  </a:cubicBezTo>
                  <a:cubicBezTo>
                    <a:pt x="113" y="165"/>
                    <a:pt x="113" y="165"/>
                    <a:pt x="113" y="165"/>
                  </a:cubicBezTo>
                  <a:cubicBezTo>
                    <a:pt x="172"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9" y="64"/>
                    <a:pt x="150" y="72"/>
                    <a:pt x="148" y="8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noEditPoints="1"/>
            </p:cNvSpPr>
            <p:nvPr userDrawn="1"/>
          </p:nvSpPr>
          <p:spPr bwMode="auto">
            <a:xfrm>
              <a:off x="1344613" y="5872163"/>
              <a:ext cx="158750"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20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5 w 212"/>
                <a:gd name="T33" fmla="*/ 87 h 173"/>
                <a:gd name="T34" fmla="*/ 97 w 212"/>
                <a:gd name="T35" fmla="*/ 128 h 173"/>
                <a:gd name="T36" fmla="*/ 68 w 212"/>
                <a:gd name="T37" fmla="*/ 116 h 173"/>
                <a:gd name="T38" fmla="*/ 61 w 212"/>
                <a:gd name="T39" fmla="*/ 87 h 173"/>
                <a:gd name="T40" fmla="*/ 109 w 212"/>
                <a:gd name="T41" fmla="*/ 45 h 173"/>
                <a:gd name="T42" fmla="*/ 137 w 212"/>
                <a:gd name="T43" fmla="*/ 57 h 173"/>
                <a:gd name="T44" fmla="*/ 145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2" y="36"/>
                    <a:pt x="4" y="86"/>
                  </a:cubicBezTo>
                  <a:cubicBezTo>
                    <a:pt x="0" y="111"/>
                    <a:pt x="6" y="135"/>
                    <a:pt x="20" y="151"/>
                  </a:cubicBezTo>
                  <a:cubicBezTo>
                    <a:pt x="33"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9" y="4"/>
                    <a:pt x="204" y="4"/>
                  </a:cubicBezTo>
                  <a:close/>
                  <a:moveTo>
                    <a:pt x="145" y="87"/>
                  </a:moveTo>
                  <a:cubicBezTo>
                    <a:pt x="141" y="112"/>
                    <a:pt x="121" y="128"/>
                    <a:pt x="97" y="128"/>
                  </a:cubicBezTo>
                  <a:cubicBezTo>
                    <a:pt x="84" y="128"/>
                    <a:pt x="74" y="124"/>
                    <a:pt x="68" y="116"/>
                  </a:cubicBezTo>
                  <a:cubicBezTo>
                    <a:pt x="62" y="109"/>
                    <a:pt x="59" y="98"/>
                    <a:pt x="61" y="87"/>
                  </a:cubicBezTo>
                  <a:cubicBezTo>
                    <a:pt x="65" y="62"/>
                    <a:pt x="85" y="45"/>
                    <a:pt x="109" y="45"/>
                  </a:cubicBezTo>
                  <a:cubicBezTo>
                    <a:pt x="121" y="45"/>
                    <a:pt x="131" y="50"/>
                    <a:pt x="137" y="57"/>
                  </a:cubicBezTo>
                  <a:cubicBezTo>
                    <a:pt x="144" y="65"/>
                    <a:pt x="147" y="75"/>
                    <a:pt x="145" y="8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1817688" y="5872163"/>
              <a:ext cx="157162"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19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4 w 212"/>
                <a:gd name="T33" fmla="*/ 87 h 173"/>
                <a:gd name="T34" fmla="*/ 96 w 212"/>
                <a:gd name="T35" fmla="*/ 128 h 173"/>
                <a:gd name="T36" fmla="*/ 68 w 212"/>
                <a:gd name="T37" fmla="*/ 116 h 173"/>
                <a:gd name="T38" fmla="*/ 61 w 212"/>
                <a:gd name="T39" fmla="*/ 87 h 173"/>
                <a:gd name="T40" fmla="*/ 109 w 212"/>
                <a:gd name="T41" fmla="*/ 45 h 173"/>
                <a:gd name="T42" fmla="*/ 137 w 212"/>
                <a:gd name="T43" fmla="*/ 57 h 173"/>
                <a:gd name="T44" fmla="*/ 144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1" y="36"/>
                    <a:pt x="4" y="86"/>
                  </a:cubicBezTo>
                  <a:cubicBezTo>
                    <a:pt x="0" y="111"/>
                    <a:pt x="5" y="135"/>
                    <a:pt x="19" y="151"/>
                  </a:cubicBezTo>
                  <a:cubicBezTo>
                    <a:pt x="32"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8" y="4"/>
                    <a:pt x="204" y="4"/>
                  </a:cubicBezTo>
                  <a:close/>
                  <a:moveTo>
                    <a:pt x="144" y="87"/>
                  </a:moveTo>
                  <a:cubicBezTo>
                    <a:pt x="140" y="112"/>
                    <a:pt x="121" y="128"/>
                    <a:pt x="96" y="128"/>
                  </a:cubicBezTo>
                  <a:cubicBezTo>
                    <a:pt x="84" y="128"/>
                    <a:pt x="74" y="124"/>
                    <a:pt x="68" y="116"/>
                  </a:cubicBezTo>
                  <a:cubicBezTo>
                    <a:pt x="61" y="109"/>
                    <a:pt x="59" y="98"/>
                    <a:pt x="61" y="87"/>
                  </a:cubicBezTo>
                  <a:cubicBezTo>
                    <a:pt x="65" y="62"/>
                    <a:pt x="85" y="45"/>
                    <a:pt x="109" y="45"/>
                  </a:cubicBezTo>
                  <a:cubicBezTo>
                    <a:pt x="121" y="45"/>
                    <a:pt x="131" y="50"/>
                    <a:pt x="137" y="57"/>
                  </a:cubicBezTo>
                  <a:cubicBezTo>
                    <a:pt x="144" y="65"/>
                    <a:pt x="146" y="75"/>
                    <a:pt x="144" y="8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1517650" y="5875338"/>
              <a:ext cx="155575" cy="166687"/>
            </a:xfrm>
            <a:custGeom>
              <a:avLst/>
              <a:gdLst>
                <a:gd name="T0" fmla="*/ 200 w 210"/>
                <a:gd name="T1" fmla="*/ 0 h 223"/>
                <a:gd name="T2" fmla="*/ 157 w 210"/>
                <a:gd name="T3" fmla="*/ 0 h 223"/>
                <a:gd name="T4" fmla="*/ 147 w 210"/>
                <a:gd name="T5" fmla="*/ 6 h 223"/>
                <a:gd name="T6" fmla="*/ 88 w 210"/>
                <a:gd name="T7" fmla="*/ 93 h 223"/>
                <a:gd name="T8" fmla="*/ 63 w 210"/>
                <a:gd name="T9" fmla="*/ 9 h 223"/>
                <a:gd name="T10" fmla="*/ 51 w 210"/>
                <a:gd name="T11" fmla="*/ 0 h 223"/>
                <a:gd name="T12" fmla="*/ 9 w 210"/>
                <a:gd name="T13" fmla="*/ 0 h 223"/>
                <a:gd name="T14" fmla="*/ 2 w 210"/>
                <a:gd name="T15" fmla="*/ 10 h 223"/>
                <a:gd name="T16" fmla="*/ 49 w 210"/>
                <a:gd name="T17" fmla="*/ 149 h 223"/>
                <a:gd name="T18" fmla="*/ 5 w 210"/>
                <a:gd name="T19" fmla="*/ 211 h 223"/>
                <a:gd name="T20" fmla="*/ 11 w 210"/>
                <a:gd name="T21" fmla="*/ 223 h 223"/>
                <a:gd name="T22" fmla="*/ 54 w 210"/>
                <a:gd name="T23" fmla="*/ 223 h 223"/>
                <a:gd name="T24" fmla="*/ 64 w 210"/>
                <a:gd name="T25" fmla="*/ 218 h 223"/>
                <a:gd name="T26" fmla="*/ 206 w 210"/>
                <a:gd name="T27" fmla="*/ 12 h 223"/>
                <a:gd name="T28" fmla="*/ 200 w 210"/>
                <a:gd name="T2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223">
                  <a:moveTo>
                    <a:pt x="200" y="0"/>
                  </a:moveTo>
                  <a:cubicBezTo>
                    <a:pt x="157" y="0"/>
                    <a:pt x="157" y="0"/>
                    <a:pt x="157" y="0"/>
                  </a:cubicBezTo>
                  <a:cubicBezTo>
                    <a:pt x="153" y="0"/>
                    <a:pt x="149" y="2"/>
                    <a:pt x="147" y="6"/>
                  </a:cubicBezTo>
                  <a:cubicBezTo>
                    <a:pt x="88" y="93"/>
                    <a:pt x="88" y="93"/>
                    <a:pt x="88" y="93"/>
                  </a:cubicBezTo>
                  <a:cubicBezTo>
                    <a:pt x="63" y="9"/>
                    <a:pt x="63" y="9"/>
                    <a:pt x="63" y="9"/>
                  </a:cubicBezTo>
                  <a:cubicBezTo>
                    <a:pt x="61" y="4"/>
                    <a:pt x="56" y="0"/>
                    <a:pt x="51" y="0"/>
                  </a:cubicBezTo>
                  <a:cubicBezTo>
                    <a:pt x="9" y="0"/>
                    <a:pt x="9" y="0"/>
                    <a:pt x="9" y="0"/>
                  </a:cubicBezTo>
                  <a:cubicBezTo>
                    <a:pt x="4" y="0"/>
                    <a:pt x="0" y="5"/>
                    <a:pt x="2" y="10"/>
                  </a:cubicBezTo>
                  <a:cubicBezTo>
                    <a:pt x="49" y="149"/>
                    <a:pt x="49" y="149"/>
                    <a:pt x="49" y="149"/>
                  </a:cubicBezTo>
                  <a:cubicBezTo>
                    <a:pt x="5" y="211"/>
                    <a:pt x="5" y="211"/>
                    <a:pt x="5" y="211"/>
                  </a:cubicBezTo>
                  <a:cubicBezTo>
                    <a:pt x="1" y="216"/>
                    <a:pt x="5" y="223"/>
                    <a:pt x="11" y="223"/>
                  </a:cubicBezTo>
                  <a:cubicBezTo>
                    <a:pt x="54" y="223"/>
                    <a:pt x="54" y="223"/>
                    <a:pt x="54" y="223"/>
                  </a:cubicBezTo>
                  <a:cubicBezTo>
                    <a:pt x="58" y="223"/>
                    <a:pt x="61" y="221"/>
                    <a:pt x="64" y="218"/>
                  </a:cubicBezTo>
                  <a:cubicBezTo>
                    <a:pt x="206" y="12"/>
                    <a:pt x="206" y="12"/>
                    <a:pt x="206" y="12"/>
                  </a:cubicBezTo>
                  <a:cubicBezTo>
                    <a:pt x="210" y="7"/>
                    <a:pt x="206" y="0"/>
                    <a:pt x="200"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1978025" y="5813425"/>
              <a:ext cx="71437" cy="185737"/>
            </a:xfrm>
            <a:custGeom>
              <a:avLst/>
              <a:gdLst>
                <a:gd name="T0" fmla="*/ 37 w 94"/>
                <a:gd name="T1" fmla="*/ 6 h 247"/>
                <a:gd name="T2" fmla="*/ 1 w 94"/>
                <a:gd name="T3" fmla="*/ 239 h 247"/>
                <a:gd name="T4" fmla="*/ 8 w 94"/>
                <a:gd name="T5" fmla="*/ 247 h 247"/>
                <a:gd name="T6" fmla="*/ 45 w 94"/>
                <a:gd name="T7" fmla="*/ 247 h 247"/>
                <a:gd name="T8" fmla="*/ 57 w 94"/>
                <a:gd name="T9" fmla="*/ 237 h 247"/>
                <a:gd name="T10" fmla="*/ 93 w 94"/>
                <a:gd name="T11" fmla="*/ 9 h 247"/>
                <a:gd name="T12" fmla="*/ 86 w 94"/>
                <a:gd name="T13" fmla="*/ 0 h 247"/>
                <a:gd name="T14" fmla="*/ 44 w 94"/>
                <a:gd name="T15" fmla="*/ 0 h 247"/>
                <a:gd name="T16" fmla="*/ 37 w 94"/>
                <a:gd name="T17" fmla="*/ 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7">
                  <a:moveTo>
                    <a:pt x="37" y="6"/>
                  </a:moveTo>
                  <a:cubicBezTo>
                    <a:pt x="1" y="239"/>
                    <a:pt x="1" y="239"/>
                    <a:pt x="1" y="239"/>
                  </a:cubicBezTo>
                  <a:cubicBezTo>
                    <a:pt x="0" y="243"/>
                    <a:pt x="3" y="247"/>
                    <a:pt x="8" y="247"/>
                  </a:cubicBezTo>
                  <a:cubicBezTo>
                    <a:pt x="45" y="247"/>
                    <a:pt x="45" y="247"/>
                    <a:pt x="45" y="247"/>
                  </a:cubicBezTo>
                  <a:cubicBezTo>
                    <a:pt x="51" y="247"/>
                    <a:pt x="56" y="243"/>
                    <a:pt x="57" y="237"/>
                  </a:cubicBezTo>
                  <a:cubicBezTo>
                    <a:pt x="93" y="9"/>
                    <a:pt x="93" y="9"/>
                    <a:pt x="93" y="9"/>
                  </a:cubicBezTo>
                  <a:cubicBezTo>
                    <a:pt x="94" y="4"/>
                    <a:pt x="90" y="0"/>
                    <a:pt x="86" y="0"/>
                  </a:cubicBezTo>
                  <a:cubicBezTo>
                    <a:pt x="44" y="0"/>
                    <a:pt x="44" y="0"/>
                    <a:pt x="44" y="0"/>
                  </a:cubicBezTo>
                  <a:cubicBezTo>
                    <a:pt x="41" y="0"/>
                    <a:pt x="38" y="3"/>
                    <a:pt x="37" y="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1"/>
            <p:cNvSpPr>
              <a:spLocks/>
            </p:cNvSpPr>
            <p:nvPr userDrawn="1"/>
          </p:nvSpPr>
          <p:spPr bwMode="auto">
            <a:xfrm>
              <a:off x="842963" y="5748338"/>
              <a:ext cx="250825" cy="293687"/>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2"/>
            <p:cNvSpPr>
              <a:spLocks/>
            </p:cNvSpPr>
            <p:nvPr userDrawn="1"/>
          </p:nvSpPr>
          <p:spPr bwMode="auto">
            <a:xfrm>
              <a:off x="842963" y="5748338"/>
              <a:ext cx="227012" cy="260350"/>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3"/>
            <p:cNvSpPr>
              <a:spLocks/>
            </p:cNvSpPr>
            <p:nvPr userDrawn="1"/>
          </p:nvSpPr>
          <p:spPr bwMode="auto">
            <a:xfrm>
              <a:off x="842963" y="5748338"/>
              <a:ext cx="227012" cy="260350"/>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677399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504824" y="1619452"/>
            <a:ext cx="3575304" cy="2112264"/>
          </a:xfrm>
        </p:spPr>
        <p:txBody>
          <a:bodyPr anchor="t"/>
          <a:lstStyle>
            <a:lvl1pPr marL="0" algn="l" defTabSz="914400" rtl="0" eaLnBrk="1" latinLnBrk="0" hangingPunct="1">
              <a:lnSpc>
                <a:spcPct val="100000"/>
              </a:lnSpc>
              <a:spcBef>
                <a:spcPct val="0"/>
              </a:spcBef>
              <a:buNone/>
              <a:defRPr lang="en-US" sz="2700" kern="1200" dirty="0">
                <a:solidFill>
                  <a:schemeClr val="accent1"/>
                </a:solidFill>
                <a:latin typeface="+mj-lt"/>
                <a:ea typeface="+mj-ea"/>
                <a:cs typeface="+mj-cs"/>
              </a:defRPr>
            </a:lvl1pPr>
          </a:lstStyle>
          <a:p>
            <a:r>
              <a:rPr lang="en-US" dirty="0" smtClean="0"/>
              <a:t>Click to edit Master title style</a:t>
            </a:r>
            <a:endParaRPr lang="en-US" dirty="0"/>
          </a:p>
        </p:txBody>
      </p:sp>
      <p:sp>
        <p:nvSpPr>
          <p:cNvPr id="4" name="Footer Placeholder 3"/>
          <p:cNvSpPr>
            <a:spLocks noGrp="1"/>
          </p:cNvSpPr>
          <p:nvPr>
            <p:ph type="ftr" sz="quarter" idx="11"/>
          </p:nvPr>
        </p:nvSpPr>
        <p:spPr/>
        <p:txBody>
          <a:bodyPr/>
          <a:lstStyle/>
          <a:p>
            <a:r>
              <a:rPr lang="en-US" dirty="0" smtClean="0"/>
              <a:t>©2016 PayPal Inc. Confidential and proprietary.</a:t>
            </a:r>
            <a:endParaRPr lang="en-US" dirty="0"/>
          </a:p>
        </p:txBody>
      </p:sp>
      <p:sp>
        <p:nvSpPr>
          <p:cNvPr id="5" name="Slide Number Placeholder 4"/>
          <p:cNvSpPr>
            <a:spLocks noGrp="1"/>
          </p:cNvSpPr>
          <p:nvPr>
            <p:ph type="sldNum" sz="quarter" idx="12"/>
          </p:nvPr>
        </p:nvSpPr>
        <p:spPr/>
        <p:txBody>
          <a:bodyPr/>
          <a:lstStyle/>
          <a:p>
            <a:fld id="{07CF5707-6B01-4E28-B52C-5F626EA6C564}" type="slidenum">
              <a:rPr lang="en-US" smtClean="0"/>
              <a:pPr/>
              <a:t>‹#›</a:t>
            </a:fld>
            <a:endParaRPr lang="en-US" dirty="0"/>
          </a:p>
        </p:txBody>
      </p:sp>
      <p:sp>
        <p:nvSpPr>
          <p:cNvPr id="8" name="Rectangle 7"/>
          <p:cNvSpPr/>
          <p:nvPr userDrawn="1"/>
        </p:nvSpPr>
        <p:spPr>
          <a:xfrm>
            <a:off x="504825" y="1530349"/>
            <a:ext cx="3566160" cy="548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smtClean="0"/>
          </a:p>
        </p:txBody>
      </p:sp>
      <p:cxnSp>
        <p:nvCxnSpPr>
          <p:cNvPr id="9" name="Straight Connector 8"/>
          <p:cNvCxnSpPr/>
          <p:nvPr userDrawn="1"/>
        </p:nvCxnSpPr>
        <p:spPr>
          <a:xfrm>
            <a:off x="5698672" y="1524000"/>
            <a:ext cx="0" cy="42976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12"/>
          <p:cNvSpPr>
            <a:spLocks noGrp="1"/>
          </p:cNvSpPr>
          <p:nvPr>
            <p:ph type="body" sz="quarter" idx="13"/>
          </p:nvPr>
        </p:nvSpPr>
        <p:spPr>
          <a:xfrm>
            <a:off x="6190275" y="1528762"/>
            <a:ext cx="5495544" cy="4828032"/>
          </a:xfrm>
        </p:spPr>
        <p:txBody>
          <a:bodyPr/>
          <a:lstStyle>
            <a:lvl1pPr marL="0" indent="0" algn="l" defTabSz="914400" rtl="0" eaLnBrk="1" latinLnBrk="0" hangingPunct="1">
              <a:lnSpc>
                <a:spcPct val="90000"/>
              </a:lnSpc>
              <a:spcBef>
                <a:spcPts val="2500"/>
              </a:spcBef>
              <a:buClr>
                <a:schemeClr val="accent1"/>
              </a:buClr>
              <a:buFont typeface="Arial" panose="020B0604020202020204" pitchFamily="34" charset="0"/>
              <a:buNone/>
              <a:defRPr lang="en-US" sz="2000" kern="1200" dirty="0" smtClean="0">
                <a:solidFill>
                  <a:schemeClr val="accent1"/>
                </a:solidFill>
                <a:latin typeface="+mj-lt"/>
                <a:ea typeface="+mn-ea"/>
                <a:cs typeface="+mn-cs"/>
              </a:defRPr>
            </a:lvl1pPr>
            <a:lvl2pPr marL="0" indent="0">
              <a:spcBef>
                <a:spcPts val="1500"/>
              </a:spcBef>
              <a:buNone/>
              <a:defRPr sz="1800"/>
            </a:lvl2pPr>
          </a:lstStyle>
          <a:p>
            <a:pPr lvl="0"/>
            <a:r>
              <a:rPr lang="en-US" dirty="0" smtClean="0"/>
              <a:t>Click to edit Master text styles</a:t>
            </a:r>
          </a:p>
          <a:p>
            <a:pPr lvl="1"/>
            <a:r>
              <a:rPr lang="en-US" dirty="0" smtClean="0"/>
              <a:t>Second level</a:t>
            </a:r>
          </a:p>
        </p:txBody>
      </p:sp>
      <p:sp>
        <p:nvSpPr>
          <p:cNvPr id="15" name="Content Placeholder 14"/>
          <p:cNvSpPr>
            <a:spLocks noGrp="1"/>
          </p:cNvSpPr>
          <p:nvPr>
            <p:ph sz="quarter" idx="14" hasCustomPrompt="1"/>
          </p:nvPr>
        </p:nvSpPr>
        <p:spPr>
          <a:xfrm>
            <a:off x="0" y="6784848"/>
            <a:ext cx="12188952" cy="73152"/>
          </a:xfr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smtClean="0">
                <a:solidFill>
                  <a:schemeClr val="lt1"/>
                </a:solidFill>
              </a:defRPr>
            </a:lvl1pPr>
          </a:lstStyle>
          <a:p>
            <a:pPr lvl="0" algn="ctr"/>
            <a:r>
              <a:rPr lang="en-US" dirty="0" smtClean="0"/>
              <a:t> </a:t>
            </a:r>
          </a:p>
        </p:txBody>
      </p:sp>
      <p:pic>
        <p:nvPicPr>
          <p:cNvPr id="10" name="Picture 9"/>
          <p:cNvPicPr>
            <a:picLocks noChangeAspect="1"/>
          </p:cNvPicPr>
          <p:nvPr userDrawn="1"/>
        </p:nvPicPr>
        <p:blipFill>
          <a:blip r:embed="rId2"/>
          <a:stretch>
            <a:fillRect/>
          </a:stretch>
        </p:blipFill>
        <p:spPr>
          <a:xfrm>
            <a:off x="502921" y="6353176"/>
            <a:ext cx="1007178" cy="245744"/>
          </a:xfrm>
          <a:prstGeom prst="rect">
            <a:avLst/>
          </a:prstGeom>
        </p:spPr>
      </p:pic>
    </p:spTree>
    <p:extLst>
      <p:ext uri="{BB962C8B-B14F-4D97-AF65-F5344CB8AC3E}">
        <p14:creationId xmlns:p14="http://schemas.microsoft.com/office/powerpoint/2010/main" val="1116815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w/ Sub Head">
    <p:spTree>
      <p:nvGrpSpPr>
        <p:cNvPr id="1" name=""/>
        <p:cNvGrpSpPr/>
        <p:nvPr/>
      </p:nvGrpSpPr>
      <p:grpSpPr>
        <a:xfrm>
          <a:off x="0" y="0"/>
          <a:ext cx="0" cy="0"/>
          <a:chOff x="0" y="0"/>
          <a:chExt cx="0" cy="0"/>
        </a:xfrm>
      </p:grpSpPr>
      <p:sp>
        <p:nvSpPr>
          <p:cNvPr id="8" name="Rectangle 7"/>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0" indent="0">
              <a:spcBef>
                <a:spcPts val="0"/>
              </a:spcBef>
              <a:spcAft>
                <a:spcPts val="600"/>
              </a:spcAft>
              <a:buFont typeface="+mj-lt"/>
              <a:buNone/>
              <a:defRPr sz="1600">
                <a:solidFill>
                  <a:schemeClr val="accent1"/>
                </a:solidFill>
              </a:defRPr>
            </a:lvl1pPr>
            <a:lvl2pPr marL="287338" indent="-228600">
              <a:spcBef>
                <a:spcPts val="300"/>
              </a:spcBef>
              <a:spcAft>
                <a:spcPts val="600"/>
              </a:spcAft>
              <a:buFont typeface="Arial" panose="020B0604020202020204" pitchFamily="34" charset="0"/>
              <a:buChar char="•"/>
              <a:defRPr>
                <a:solidFill>
                  <a:schemeClr val="bg2">
                    <a:lumMod val="75000"/>
                  </a:schemeClr>
                </a:solidFill>
              </a:defRPr>
            </a:lvl2pPr>
            <a:lvl3pPr marL="514350"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3pPr>
            <a:lvl4pPr marL="739775"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4pPr>
            <a:lvl5pPr marL="974725"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a:xfrm>
            <a:off x="1664566" y="6356350"/>
            <a:ext cx="4114800" cy="311150"/>
          </a:xfrm>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lang="en-US" dirty="0" smtClean="0"/>
              <a:t>©2016 PayPal Inc. Confidential and proprietary.</a:t>
            </a:r>
            <a:endParaRPr lang="en-US" dirty="0"/>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pPr/>
              <a:t>‹#›</a:t>
            </a:fld>
            <a:endParaRPr lang="en-US" dirty="0"/>
          </a:p>
        </p:txBody>
      </p:sp>
      <p:sp>
        <p:nvSpPr>
          <p:cNvPr id="11" name="Text Placeholder 10"/>
          <p:cNvSpPr>
            <a:spLocks noGrp="1"/>
          </p:cNvSpPr>
          <p:nvPr>
            <p:ph type="body" sz="quarter" idx="13"/>
          </p:nvPr>
        </p:nvSpPr>
        <p:spPr>
          <a:xfrm>
            <a:off x="503238" y="851806"/>
            <a:ext cx="11188700" cy="479425"/>
          </a:xfrm>
        </p:spPr>
        <p:txBody>
          <a:bodyPr>
            <a:normAutofit/>
          </a:bodyPr>
          <a:lstStyle>
            <a:lvl1pPr marL="0" indent="0">
              <a:buNone/>
              <a:defRPr sz="2000">
                <a:solidFill>
                  <a:schemeClr val="bg2">
                    <a:lumMod val="75000"/>
                  </a:schemeClr>
                </a:solidFill>
                <a:latin typeface="+mn-lt"/>
              </a:defRPr>
            </a:lvl1pPr>
          </a:lstStyle>
          <a:p>
            <a:pPr lvl="0"/>
            <a:r>
              <a:rPr lang="en-US" dirty="0" smtClean="0"/>
              <a:t>Click to edit Master text styles</a:t>
            </a:r>
          </a:p>
        </p:txBody>
      </p:sp>
      <p:pic>
        <p:nvPicPr>
          <p:cNvPr id="10" name="Picture 9"/>
          <p:cNvPicPr>
            <a:picLocks noChangeAspect="1"/>
          </p:cNvPicPr>
          <p:nvPr userDrawn="1"/>
        </p:nvPicPr>
        <p:blipFill>
          <a:blip r:embed="rId2"/>
          <a:stretch>
            <a:fillRect/>
          </a:stretch>
        </p:blipFill>
        <p:spPr>
          <a:xfrm>
            <a:off x="502921" y="6353176"/>
            <a:ext cx="1007178" cy="245744"/>
          </a:xfrm>
          <a:prstGeom prst="rect">
            <a:avLst/>
          </a:prstGeom>
        </p:spPr>
      </p:pic>
    </p:spTree>
    <p:extLst>
      <p:ext uri="{BB962C8B-B14F-4D97-AF65-F5344CB8AC3E}">
        <p14:creationId xmlns:p14="http://schemas.microsoft.com/office/powerpoint/2010/main" val="4182156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960" userDrawn="1">
          <p15:clr>
            <a:srgbClr val="FBAE40"/>
          </p15:clr>
        </p15:guide>
        <p15:guide id="2" orient="horz" pos="805"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theme" Target="../theme/theme1.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4824" y="527050"/>
            <a:ext cx="11187113" cy="311150"/>
          </a:xfrm>
          <a:prstGeom prst="rect">
            <a:avLst/>
          </a:prstGeom>
        </p:spPr>
        <p:txBody>
          <a:bodyPr vert="horz" lIns="0" tIns="0" rIns="0" bIns="0" rtlCol="0" anchor="b">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04824" y="1528762"/>
            <a:ext cx="11187114" cy="4824413"/>
          </a:xfrm>
          <a:prstGeom prst="rect">
            <a:avLst/>
          </a:prstGeom>
        </p:spPr>
        <p:txBody>
          <a:bodyPr vert="horz" lIns="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10037618" y="6356350"/>
            <a:ext cx="879763" cy="292608"/>
          </a:xfrm>
          <a:prstGeom prst="rect">
            <a:avLst/>
          </a:prstGeom>
        </p:spPr>
        <p:txBody>
          <a:bodyPr vert="horz" lIns="91440" tIns="45720" rIns="91440" bIns="45720" rtlCol="0" anchor="ct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endParaRPr lang="en-US" dirty="0"/>
          </a:p>
        </p:txBody>
      </p:sp>
      <p:sp>
        <p:nvSpPr>
          <p:cNvPr id="5" name="Footer Placeholder 4"/>
          <p:cNvSpPr>
            <a:spLocks noGrp="1"/>
          </p:cNvSpPr>
          <p:nvPr>
            <p:ph type="ftr" sz="quarter" idx="3"/>
          </p:nvPr>
        </p:nvSpPr>
        <p:spPr>
          <a:xfrm>
            <a:off x="1664566" y="6356350"/>
            <a:ext cx="4114800" cy="311150"/>
          </a:xfrm>
          <a:prstGeom prst="rect">
            <a:avLst/>
          </a:prstGeom>
        </p:spPr>
        <p:txBody>
          <a:bodyPr vert="horz" lIns="0" tIns="45720" rIns="0" bIns="45720" rtlCol="0" anchor="ctr"/>
          <a:lstStyle>
            <a:lvl1pPr algn="l">
              <a:defRPr sz="800">
                <a:solidFill>
                  <a:schemeClr val="tx2">
                    <a:lumMod val="60000"/>
                    <a:lumOff val="40000"/>
                  </a:schemeClr>
                </a:solidFill>
              </a:defRPr>
            </a:lvl1pPr>
          </a:lstStyle>
          <a:p>
            <a:r>
              <a:rPr lang="en-US" dirty="0" smtClean="0"/>
              <a:t>©2016 PayPal Inc. Confidential and proprietary.</a:t>
            </a:r>
            <a:endParaRPr lang="en-US" dirty="0"/>
          </a:p>
        </p:txBody>
      </p:sp>
      <p:sp>
        <p:nvSpPr>
          <p:cNvPr id="6" name="Slide Number Placeholder 5"/>
          <p:cNvSpPr>
            <a:spLocks noGrp="1"/>
          </p:cNvSpPr>
          <p:nvPr>
            <p:ph type="sldNum" sz="quarter" idx="4"/>
          </p:nvPr>
        </p:nvSpPr>
        <p:spPr>
          <a:xfrm>
            <a:off x="11169650" y="6356350"/>
            <a:ext cx="527050" cy="292099"/>
          </a:xfrm>
          <a:prstGeom prst="rect">
            <a:avLst/>
          </a:prstGeom>
        </p:spPr>
        <p:txBody>
          <a:bodyPr vert="horz" lIns="0" tIns="45720" rIns="0" bIns="45720" rtlCol="0" anchor="ctr"/>
          <a:lstStyle>
            <a:lvl1pPr algn="r">
              <a:defRPr sz="1000" b="0">
                <a:solidFill>
                  <a:schemeClr val="tx2">
                    <a:lumMod val="60000"/>
                    <a:lumOff val="40000"/>
                  </a:schemeClr>
                </a:solidFill>
                <a:latin typeface="+mn-lt"/>
              </a:defRPr>
            </a:lvl1pPr>
          </a:lstStyle>
          <a:p>
            <a:fld id="{07CF5707-6B01-4E28-B52C-5F626EA6C564}" type="slidenum">
              <a:rPr lang="en-US" smtClean="0"/>
              <a:pPr/>
              <a:t>‹#›</a:t>
            </a:fld>
            <a:endParaRPr lang="en-US" dirty="0"/>
          </a:p>
        </p:txBody>
      </p:sp>
    </p:spTree>
    <p:extLst>
      <p:ext uri="{BB962C8B-B14F-4D97-AF65-F5344CB8AC3E}">
        <p14:creationId xmlns:p14="http://schemas.microsoft.com/office/powerpoint/2010/main" val="1576101937"/>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778" r:id="rId3"/>
    <p:sldLayoutId id="2147483779" r:id="rId4"/>
    <p:sldLayoutId id="2147483780" r:id="rId5"/>
    <p:sldLayoutId id="2147483781" r:id="rId6"/>
    <p:sldLayoutId id="2147483782" r:id="rId7"/>
    <p:sldLayoutId id="2147483777" r:id="rId8"/>
    <p:sldLayoutId id="2147483650" r:id="rId9"/>
    <p:sldLayoutId id="2147483809" r:id="rId10"/>
    <p:sldLayoutId id="2147483772" r:id="rId11"/>
    <p:sldLayoutId id="2147483773" r:id="rId12"/>
    <p:sldLayoutId id="2147483776" r:id="rId13"/>
    <p:sldLayoutId id="2147483704" r:id="rId14"/>
    <p:sldLayoutId id="2147483808" r:id="rId15"/>
    <p:sldLayoutId id="2147483703" r:id="rId16"/>
    <p:sldLayoutId id="2147483656" r:id="rId17"/>
    <p:sldLayoutId id="2147483810" r:id="rId18"/>
    <p:sldLayoutId id="2147483818" r:id="rId19"/>
    <p:sldLayoutId id="2147483702" r:id="rId20"/>
    <p:sldLayoutId id="2147483701" r:id="rId21"/>
    <p:sldLayoutId id="2147483774" r:id="rId22"/>
    <p:sldLayoutId id="2147483811" r:id="rId23"/>
    <p:sldLayoutId id="2147483789" r:id="rId24"/>
    <p:sldLayoutId id="2147483790" r:id="rId25"/>
    <p:sldLayoutId id="2147483791" r:id="rId26"/>
    <p:sldLayoutId id="2147483792" r:id="rId27"/>
    <p:sldLayoutId id="2147483793" r:id="rId28"/>
    <p:sldLayoutId id="2147483814" r:id="rId29"/>
    <p:sldLayoutId id="2147483813" r:id="rId30"/>
    <p:sldLayoutId id="2147483815" r:id="rId31"/>
    <p:sldLayoutId id="2147483816" r:id="rId32"/>
    <p:sldLayoutId id="2147483817" r:id="rId33"/>
    <p:sldLayoutId id="2147483820" r:id="rId34"/>
    <p:sldLayoutId id="2147483652" r:id="rId35"/>
    <p:sldLayoutId id="2147483794" r:id="rId36"/>
    <p:sldLayoutId id="2147483795" r:id="rId37"/>
    <p:sldLayoutId id="2147483821" r:id="rId38"/>
    <p:sldLayoutId id="2147483796" r:id="rId39"/>
    <p:sldLayoutId id="2147483797" r:id="rId40"/>
    <p:sldLayoutId id="2147483658" r:id="rId41"/>
    <p:sldLayoutId id="2147483798" r:id="rId42"/>
    <p:sldLayoutId id="2147483799" r:id="rId43"/>
    <p:sldLayoutId id="2147483800" r:id="rId44"/>
    <p:sldLayoutId id="2147483801" r:id="rId45"/>
    <p:sldLayoutId id="2147483802" r:id="rId46"/>
    <p:sldLayoutId id="2147483659" r:id="rId47"/>
    <p:sldLayoutId id="2147483803" r:id="rId48"/>
    <p:sldLayoutId id="2147483804" r:id="rId49"/>
    <p:sldLayoutId id="2147483805" r:id="rId50"/>
    <p:sldLayoutId id="2147483806" r:id="rId51"/>
    <p:sldLayoutId id="2147483807" r:id="rId52"/>
    <p:sldLayoutId id="2147483775" r:id="rId5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dt="0"/>
  <p:txStyles>
    <p:titleStyle>
      <a:lvl1pPr algn="l" defTabSz="914400" rtl="0" eaLnBrk="1" latinLnBrk="0" hangingPunct="1">
        <a:lnSpc>
          <a:spcPct val="85000"/>
        </a:lnSpc>
        <a:spcBef>
          <a:spcPct val="0"/>
        </a:spcBef>
        <a:buNone/>
        <a:defRPr sz="2700" kern="1200">
          <a:solidFill>
            <a:schemeClr val="accent1"/>
          </a:solidFill>
          <a:latin typeface="+mj-lt"/>
          <a:ea typeface="+mj-ea"/>
          <a:cs typeface="+mj-cs"/>
        </a:defRPr>
      </a:lvl1pPr>
    </p:titleStyle>
    <p:bodyStyle>
      <a:lvl1pPr marL="0" indent="0" algn="l" defTabSz="914400" rtl="0" eaLnBrk="1" latinLnBrk="0" hangingPunct="1">
        <a:lnSpc>
          <a:spcPct val="90000"/>
        </a:lnSpc>
        <a:spcBef>
          <a:spcPts val="0"/>
        </a:spcBef>
        <a:spcAft>
          <a:spcPts val="600"/>
        </a:spcAft>
        <a:buClr>
          <a:schemeClr val="accent1"/>
        </a:buClr>
        <a:buFont typeface="Arial" panose="020B0604020202020204" pitchFamily="34" charset="0"/>
        <a:buNone/>
        <a:defRPr sz="1600" kern="1200">
          <a:solidFill>
            <a:schemeClr val="accent1"/>
          </a:solidFill>
          <a:latin typeface="+mn-lt"/>
          <a:ea typeface="+mn-ea"/>
          <a:cs typeface="+mn-cs"/>
        </a:defRPr>
      </a:lvl1pPr>
      <a:lvl2pPr marL="287338" indent="-228600" algn="l" defTabSz="914400" rtl="0" eaLnBrk="1" latinLnBrk="0" hangingPunct="1">
        <a:lnSpc>
          <a:spcPct val="90000"/>
        </a:lnSpc>
        <a:spcBef>
          <a:spcPts val="300"/>
        </a:spcBef>
        <a:spcAft>
          <a:spcPts val="600"/>
        </a:spcAft>
        <a:buClr>
          <a:schemeClr val="accent1"/>
        </a:buClr>
        <a:buFont typeface="Arial" panose="020B0604020202020204" pitchFamily="34" charset="0"/>
        <a:buChar char="•"/>
        <a:defRPr sz="1600" kern="1200">
          <a:solidFill>
            <a:schemeClr val="bg2">
              <a:lumMod val="75000"/>
            </a:schemeClr>
          </a:solidFill>
          <a:latin typeface="+mn-lt"/>
          <a:ea typeface="+mn-ea"/>
          <a:cs typeface="+mn-cs"/>
        </a:defRPr>
      </a:lvl2pPr>
      <a:lvl3pPr marL="514350" indent="-228600" algn="l" defTabSz="914400" rtl="0" eaLnBrk="1" latinLnBrk="0" hangingPunct="1">
        <a:lnSpc>
          <a:spcPct val="90000"/>
        </a:lnSpc>
        <a:spcBef>
          <a:spcPts val="300"/>
        </a:spcBef>
        <a:spcAft>
          <a:spcPts val="600"/>
        </a:spcAft>
        <a:buClr>
          <a:schemeClr val="accent1"/>
        </a:buClr>
        <a:buFont typeface="Arial" panose="020B0604020202020204" pitchFamily="34" charset="0"/>
        <a:buChar char="•"/>
        <a:defRPr sz="1400" kern="1200">
          <a:solidFill>
            <a:schemeClr val="bg2">
              <a:lumMod val="75000"/>
            </a:schemeClr>
          </a:solidFill>
          <a:latin typeface="+mn-lt"/>
          <a:ea typeface="+mn-ea"/>
          <a:cs typeface="+mn-cs"/>
        </a:defRPr>
      </a:lvl3pPr>
      <a:lvl4pPr marL="739775" indent="-228600" algn="l" defTabSz="914400" rtl="0" eaLnBrk="1" latinLnBrk="0" hangingPunct="1">
        <a:lnSpc>
          <a:spcPct val="90000"/>
        </a:lnSpc>
        <a:spcBef>
          <a:spcPts val="300"/>
        </a:spcBef>
        <a:spcAft>
          <a:spcPts val="600"/>
        </a:spcAft>
        <a:buClr>
          <a:schemeClr val="accent1"/>
        </a:buClr>
        <a:buFont typeface="Arial" panose="020B0604020202020204" pitchFamily="34" charset="0"/>
        <a:buChar char="•"/>
        <a:defRPr sz="1400" kern="1200">
          <a:solidFill>
            <a:schemeClr val="bg2">
              <a:lumMod val="75000"/>
            </a:schemeClr>
          </a:solidFill>
          <a:latin typeface="+mn-lt"/>
          <a:ea typeface="+mn-ea"/>
          <a:cs typeface="+mn-cs"/>
        </a:defRPr>
      </a:lvl4pPr>
      <a:lvl5pPr marL="974725" indent="-228600" algn="l" defTabSz="914400" rtl="0" eaLnBrk="1" latinLnBrk="0" hangingPunct="1">
        <a:lnSpc>
          <a:spcPct val="90000"/>
        </a:lnSpc>
        <a:spcBef>
          <a:spcPts val="300"/>
        </a:spcBef>
        <a:spcAft>
          <a:spcPts val="600"/>
        </a:spcAft>
        <a:buClr>
          <a:schemeClr val="accent1"/>
        </a:buClr>
        <a:buFont typeface="Arial" panose="020B0604020202020204" pitchFamily="34" charset="0"/>
        <a:buChar char="•"/>
        <a:tabLst/>
        <a:defRPr sz="1400" kern="1200">
          <a:solidFill>
            <a:schemeClr val="bg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17" userDrawn="1">
          <p15:clr>
            <a:srgbClr val="F26B43"/>
          </p15:clr>
        </p15:guide>
        <p15:guide id="2" pos="7365" userDrawn="1">
          <p15:clr>
            <a:srgbClr val="F26B43"/>
          </p15:clr>
        </p15:guide>
        <p15:guide id="3" orient="horz" pos="4002" userDrawn="1">
          <p15:clr>
            <a:srgbClr val="F26B43"/>
          </p15:clr>
        </p15:guide>
        <p15:guide id="6" orient="horz" pos="30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18.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3" Type="http://schemas.openxmlformats.org/officeDocument/2006/relationships/hyperlink" Target="http://www.hbs.edu/research/pdf/08-038.pdf" TargetMode="External"/><Relationship Id="rId4" Type="http://schemas.openxmlformats.org/officeDocument/2006/relationships/hyperlink" Target="http://www.hbs.edu/research/pdf/08-039.pdf" TargetMode="External"/><Relationship Id="rId5" Type="http://schemas.openxmlformats.org/officeDocument/2006/relationships/hyperlink" Target="https://en.wikipedia.org/wiki/Three_Mile_Island_accident" TargetMode="External"/><Relationship Id="rId6" Type="http://schemas.openxmlformats.org/officeDocument/2006/relationships/hyperlink" Target="https://www.theguardian.com/news/datablog/2011/mar/14/nuclear-power-plant-accidents-list-rank" TargetMode="External"/><Relationship Id="rId1" Type="http://schemas.openxmlformats.org/officeDocument/2006/relationships/slideLayout" Target="../slideLayouts/slideLayout9.xml"/><Relationship Id="rId2" Type="http://schemas.openxmlformats.org/officeDocument/2006/relationships/hyperlink" Target="https://en.wikipedia.org/wiki/Nuclear_and_radiation_accidents_and_incident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s://xkcd.com/radiatio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1.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Normal Accidents</a:t>
            </a:r>
            <a:endParaRPr lang="en-US" dirty="0"/>
          </a:p>
        </p:txBody>
      </p:sp>
      <p:sp>
        <p:nvSpPr>
          <p:cNvPr id="4" name="Footer Placeholder 3"/>
          <p:cNvSpPr>
            <a:spLocks noGrp="1"/>
          </p:cNvSpPr>
          <p:nvPr>
            <p:ph type="ftr" sz="quarter" idx="11"/>
          </p:nvPr>
        </p:nvSpPr>
        <p:spPr/>
        <p:txBody>
          <a:bodyPr/>
          <a:lstStyle/>
          <a:p>
            <a:r>
              <a:rPr lang="en-US" dirty="0" smtClean="0"/>
              <a:t>©2016 PayPal Inc. Confidential and proprietary.</a:t>
            </a:r>
            <a:endParaRPr lang="en-US" dirty="0"/>
          </a:p>
        </p:txBody>
      </p:sp>
      <p:sp>
        <p:nvSpPr>
          <p:cNvPr id="9" name="Text Placeholder 8"/>
          <p:cNvSpPr>
            <a:spLocks noGrp="1"/>
          </p:cNvSpPr>
          <p:nvPr>
            <p:ph type="body" sz="quarter" idx="12"/>
          </p:nvPr>
        </p:nvSpPr>
        <p:spPr>
          <a:xfrm>
            <a:off x="1524000" y="5485840"/>
            <a:ext cx="9144000" cy="485775"/>
          </a:xfrm>
        </p:spPr>
        <p:txBody>
          <a:bodyPr/>
          <a:lstStyle/>
          <a:p>
            <a:r>
              <a:rPr lang="en-US" dirty="0" smtClean="0"/>
              <a:t>January 2017</a:t>
            </a:r>
            <a:endParaRPr lang="en-US" dirty="0"/>
          </a:p>
        </p:txBody>
      </p:sp>
      <p:sp>
        <p:nvSpPr>
          <p:cNvPr id="3" name="TextBox 2"/>
          <p:cNvSpPr txBox="1"/>
          <p:nvPr/>
        </p:nvSpPr>
        <p:spPr>
          <a:xfrm>
            <a:off x="3874770" y="4231323"/>
            <a:ext cx="4663440" cy="276999"/>
          </a:xfrm>
          <a:prstGeom prst="rect">
            <a:avLst/>
          </a:prstGeom>
          <a:noFill/>
        </p:spPr>
        <p:txBody>
          <a:bodyPr wrap="square" lIns="0" tIns="0" rIns="0" bIns="0" rtlCol="0">
            <a:spAutoFit/>
          </a:bodyPr>
          <a:lstStyle/>
          <a:p>
            <a:pPr algn="ctr"/>
            <a:r>
              <a:rPr lang="en-US" dirty="0" smtClean="0"/>
              <a:t>Living with High-Risk Technologies</a:t>
            </a:r>
          </a:p>
        </p:txBody>
      </p:sp>
      <p:sp>
        <p:nvSpPr>
          <p:cNvPr id="5" name="TextBox 4"/>
          <p:cNvSpPr txBox="1"/>
          <p:nvPr/>
        </p:nvSpPr>
        <p:spPr>
          <a:xfrm>
            <a:off x="4173890" y="4633607"/>
            <a:ext cx="4065215" cy="184666"/>
          </a:xfrm>
          <a:prstGeom prst="rect">
            <a:avLst/>
          </a:prstGeom>
          <a:noFill/>
        </p:spPr>
        <p:txBody>
          <a:bodyPr wrap="none" lIns="0" tIns="0" rIns="0" bIns="0" rtlCol="0">
            <a:spAutoFit/>
          </a:bodyPr>
          <a:lstStyle/>
          <a:p>
            <a:pPr algn="ctr"/>
            <a:r>
              <a:rPr lang="en-US" sz="1200" dirty="0" smtClean="0"/>
              <a:t>.. and </a:t>
            </a:r>
            <a:r>
              <a:rPr lang="en-US" sz="1200" dirty="0" smtClean="0"/>
              <a:t>How </a:t>
            </a:r>
            <a:r>
              <a:rPr lang="en-US" sz="1200" dirty="0" smtClean="0"/>
              <a:t>Organizational Structure Determines Architecture</a:t>
            </a:r>
          </a:p>
        </p:txBody>
      </p:sp>
    </p:spTree>
    <p:extLst>
      <p:ext uri="{BB962C8B-B14F-4D97-AF65-F5344CB8AC3E}">
        <p14:creationId xmlns:p14="http://schemas.microsoft.com/office/powerpoint/2010/main" val="2732279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504824" y="1150810"/>
            <a:ext cx="11187114" cy="4824413"/>
          </a:xfrm>
        </p:spPr>
        <p:txBody>
          <a:bodyPr/>
          <a:lstStyle/>
          <a:p>
            <a:pPr marL="342900" indent="-342900">
              <a:buFont typeface="Arial" charset="0"/>
              <a:buChar char="•"/>
            </a:pPr>
            <a:r>
              <a:rPr lang="en-US" sz="2000" dirty="0">
                <a:solidFill>
                  <a:schemeClr val="tx1"/>
                </a:solidFill>
              </a:rPr>
              <a:t>“Any organization that designs a system will inevitably produce a design whose structure is a copy of the organization’s communication structure” (Conway, 1968). </a:t>
            </a:r>
          </a:p>
          <a:p>
            <a:pPr marL="342900" indent="-342900">
              <a:buFont typeface="Arial" charset="0"/>
              <a:buChar char="•"/>
            </a:pPr>
            <a:r>
              <a:rPr lang="en-US" sz="2000" dirty="0">
                <a:solidFill>
                  <a:schemeClr val="tx1"/>
                </a:solidFill>
              </a:rPr>
              <a:t>Modular designs are loosely-coupled in that changes made to one module have little impact on the others. </a:t>
            </a:r>
          </a:p>
          <a:p>
            <a:pPr marL="342900" indent="-342900">
              <a:buFont typeface="Arial" charset="0"/>
              <a:buChar char="•"/>
            </a:pPr>
            <a:r>
              <a:rPr lang="en-US" sz="2000" dirty="0">
                <a:solidFill>
                  <a:schemeClr val="tx1"/>
                </a:solidFill>
              </a:rPr>
              <a:t>Modularity promotes loose coupling, so that errors do not interact and cascade through the system. </a:t>
            </a:r>
          </a:p>
          <a:p>
            <a:r>
              <a:rPr lang="en-US" sz="2000" dirty="0" smtClean="0"/>
              <a:t>Design </a:t>
            </a:r>
            <a:r>
              <a:rPr lang="en-US" sz="2000" dirty="0"/>
              <a:t>Structure Matrix (DSM). </a:t>
            </a:r>
          </a:p>
          <a:p>
            <a:pPr marL="342900" indent="-342900">
              <a:buFont typeface="Arial" charset="0"/>
              <a:buChar char="•"/>
            </a:pPr>
            <a:r>
              <a:rPr lang="en-US" sz="2000" dirty="0">
                <a:solidFill>
                  <a:schemeClr val="tx1"/>
                </a:solidFill>
              </a:rPr>
              <a:t>A DSM highlights a design’s structure by examining the dependencies that exist between its constituent elements in a square matrix.</a:t>
            </a:r>
          </a:p>
          <a:p>
            <a:pPr marL="342900" indent="-342900">
              <a:buFont typeface="Arial" charset="0"/>
              <a:buChar char="•"/>
            </a:pPr>
            <a:r>
              <a:rPr lang="en-US" sz="2000" dirty="0">
                <a:solidFill>
                  <a:schemeClr val="tx1"/>
                </a:solidFill>
              </a:rPr>
              <a:t>A key contribution of the DSM literature has been in showing that modularity depends not only on the number of dependencies between elements, but also on their pattern of </a:t>
            </a:r>
            <a:r>
              <a:rPr lang="en-US" sz="2000" dirty="0" smtClean="0">
                <a:solidFill>
                  <a:schemeClr val="tx1"/>
                </a:solidFill>
              </a:rPr>
              <a:t>distribution. </a:t>
            </a:r>
            <a:endParaRPr lang="en-US" sz="2000" dirty="0"/>
          </a:p>
          <a:p>
            <a:r>
              <a:rPr lang="en-US" sz="2000" dirty="0"/>
              <a:t>”Mirroring” Hypothesis</a:t>
            </a:r>
          </a:p>
          <a:p>
            <a:pPr marL="285750" indent="-285750">
              <a:buFont typeface="Arial" charset="0"/>
              <a:buChar char="•"/>
            </a:pPr>
            <a:r>
              <a:rPr lang="en-US" sz="2000" dirty="0">
                <a:solidFill>
                  <a:schemeClr val="tx1"/>
                </a:solidFill>
              </a:rPr>
              <a:t>Loosely-coupled organizations will tend to develop products with more modular architectures than tightly-coupled organizations.</a:t>
            </a:r>
          </a:p>
          <a:p>
            <a:endParaRPr lang="en-US" sz="2000" dirty="0"/>
          </a:p>
        </p:txBody>
      </p:sp>
      <p:sp>
        <p:nvSpPr>
          <p:cNvPr id="5" name="Footer Placeholder 4"/>
          <p:cNvSpPr>
            <a:spLocks noGrp="1"/>
          </p:cNvSpPr>
          <p:nvPr>
            <p:ph type="ftr" sz="quarter" idx="11"/>
          </p:nvPr>
        </p:nvSpPr>
        <p:spPr/>
        <p:txBody>
          <a:bodyPr/>
          <a:lstStyle/>
          <a:p>
            <a:r>
              <a:rPr lang="en-US" dirty="0" smtClean="0"/>
              <a:t>©2016 PayPal Inc. Confidential and proprietary.</a:t>
            </a:r>
            <a:endParaRPr lang="en-US" dirty="0"/>
          </a:p>
        </p:txBody>
      </p:sp>
      <p:sp>
        <p:nvSpPr>
          <p:cNvPr id="13" name="Rectangle 12"/>
          <p:cNvSpPr>
            <a:spLocks noChangeArrowheads="1"/>
          </p:cNvSpPr>
          <p:nvPr/>
        </p:nvSpPr>
        <p:spPr bwMode="gray">
          <a:xfrm>
            <a:off x="-3344232" y="471487"/>
            <a:ext cx="3143268" cy="565626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spcBef>
                <a:spcPct val="0"/>
              </a:spcBef>
              <a:spcAft>
                <a:spcPts val="1200"/>
              </a:spcAft>
              <a:buClrTx/>
              <a:buSzTx/>
              <a:buFontTx/>
              <a:buNone/>
              <a:tabLst/>
            </a:pPr>
            <a:r>
              <a:rPr kumimoji="0" lang="en-US" sz="1000" u="none" strike="noStrike" cap="none" normalizeH="0" baseline="0" dirty="0" smtClean="0">
                <a:ln>
                  <a:noFill/>
                </a:ln>
                <a:solidFill>
                  <a:schemeClr val="bg1"/>
                </a:solidFill>
                <a:effectLst/>
                <a:latin typeface="+mj-lt"/>
              </a:rPr>
              <a:t>Master Layout Slides</a:t>
            </a:r>
            <a:endParaRPr lang="en-US" sz="1000" dirty="0" smtClean="0">
              <a:solidFill>
                <a:schemeClr val="bg1"/>
              </a:solidFill>
            </a:endParaRPr>
          </a:p>
        </p:txBody>
      </p:sp>
      <p:sp>
        <p:nvSpPr>
          <p:cNvPr id="14" name="Rectangle 13"/>
          <p:cNvSpPr>
            <a:spLocks noChangeArrowheads="1"/>
          </p:cNvSpPr>
          <p:nvPr/>
        </p:nvSpPr>
        <p:spPr bwMode="gray">
          <a:xfrm>
            <a:off x="-3327949" y="6508135"/>
            <a:ext cx="3126984" cy="20014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900" b="0" u="none" strike="noStrike" cap="none" normalizeH="0" baseline="0" dirty="0" smtClean="0">
                <a:ln>
                  <a:noFill/>
                </a:ln>
                <a:solidFill>
                  <a:schemeClr val="bg1"/>
                </a:solidFill>
                <a:effectLst/>
              </a:rPr>
              <a:t>This box will not be visible in</a:t>
            </a:r>
            <a:r>
              <a:rPr kumimoji="0" lang="en-US" sz="900" b="0" u="none" strike="noStrike" cap="none" normalizeH="0" dirty="0" smtClean="0">
                <a:ln>
                  <a:noFill/>
                </a:ln>
                <a:solidFill>
                  <a:schemeClr val="bg1"/>
                </a:solidFill>
                <a:effectLst/>
              </a:rPr>
              <a:t> </a:t>
            </a:r>
            <a:r>
              <a:rPr lang="en-US" sz="900" dirty="0" smtClean="0">
                <a:solidFill>
                  <a:schemeClr val="bg1"/>
                </a:solidFill>
              </a:rPr>
              <a:t>S</a:t>
            </a:r>
            <a:r>
              <a:rPr kumimoji="0" lang="en-US" sz="900" b="0" u="none" strike="noStrike" cap="none" normalizeH="0" baseline="0" dirty="0" smtClean="0">
                <a:ln>
                  <a:noFill/>
                </a:ln>
                <a:solidFill>
                  <a:schemeClr val="bg1"/>
                </a:solidFill>
                <a:effectLst/>
              </a:rPr>
              <a:t>lide</a:t>
            </a:r>
            <a:r>
              <a:rPr kumimoji="0" lang="en-US" sz="900" b="0" u="none" strike="noStrike" cap="none" normalizeH="0" dirty="0" smtClean="0">
                <a:ln>
                  <a:noFill/>
                </a:ln>
                <a:solidFill>
                  <a:schemeClr val="bg1"/>
                </a:solidFill>
                <a:effectLst/>
              </a:rPr>
              <a:t> </a:t>
            </a:r>
            <a:r>
              <a:rPr lang="en-US" sz="900" dirty="0" smtClean="0">
                <a:solidFill>
                  <a:schemeClr val="bg1"/>
                </a:solidFill>
              </a:rPr>
              <a:t>S</a:t>
            </a:r>
            <a:r>
              <a:rPr kumimoji="0" lang="en-US" sz="900" b="0" u="none" strike="noStrike" cap="none" normalizeH="0" baseline="0" dirty="0" smtClean="0">
                <a:ln>
                  <a:noFill/>
                </a:ln>
                <a:solidFill>
                  <a:schemeClr val="bg1"/>
                </a:solidFill>
                <a:effectLst/>
              </a:rPr>
              <a:t>how</a:t>
            </a:r>
            <a:r>
              <a:rPr kumimoji="0" lang="en-US" sz="900" b="0" u="none" strike="noStrike" cap="none" normalizeH="0" dirty="0" smtClean="0">
                <a:ln>
                  <a:noFill/>
                </a:ln>
                <a:solidFill>
                  <a:schemeClr val="bg1"/>
                </a:solidFill>
                <a:effectLst/>
              </a:rPr>
              <a:t> mode </a:t>
            </a:r>
            <a:r>
              <a:rPr lang="en-US" sz="900" dirty="0" smtClean="0">
                <a:solidFill>
                  <a:schemeClr val="bg1"/>
                </a:solidFill>
              </a:rPr>
              <a:t>or </a:t>
            </a:r>
            <a:br>
              <a:rPr lang="en-US" sz="900" dirty="0" smtClean="0">
                <a:solidFill>
                  <a:schemeClr val="bg1"/>
                </a:solidFill>
              </a:rPr>
            </a:br>
            <a:r>
              <a:rPr lang="en-US" sz="900" dirty="0" smtClean="0">
                <a:solidFill>
                  <a:schemeClr val="bg1"/>
                </a:solidFill>
              </a:rPr>
              <a:t>when printed.</a:t>
            </a:r>
            <a:endParaRPr kumimoji="0" lang="en-US" sz="900" b="0" u="none" strike="noStrike" cap="none" normalizeH="0" baseline="0" dirty="0">
              <a:ln>
                <a:noFill/>
              </a:ln>
              <a:solidFill>
                <a:schemeClr val="bg1"/>
              </a:solidFill>
              <a:effectLst/>
            </a:endParaRPr>
          </a:p>
        </p:txBody>
      </p:sp>
      <p:sp>
        <p:nvSpPr>
          <p:cNvPr id="2" name="Title 1"/>
          <p:cNvSpPr>
            <a:spLocks noGrp="1"/>
          </p:cNvSpPr>
          <p:nvPr>
            <p:ph type="title"/>
          </p:nvPr>
        </p:nvSpPr>
        <p:spPr/>
        <p:txBody>
          <a:bodyPr/>
          <a:lstStyle/>
          <a:p>
            <a:r>
              <a:rPr lang="en-US" sz="2800" dirty="0" smtClean="0"/>
              <a:t>The </a:t>
            </a:r>
            <a:r>
              <a:rPr lang="en-US" sz="2800" dirty="0"/>
              <a:t>Duality Between Product and Organizational </a:t>
            </a:r>
            <a:r>
              <a:rPr lang="en-US" sz="2800" dirty="0" smtClean="0"/>
              <a:t>Architectures</a:t>
            </a:r>
            <a:endParaRPr lang="en-US" dirty="0"/>
          </a:p>
        </p:txBody>
      </p:sp>
    </p:spTree>
    <p:extLst>
      <p:ext uri="{BB962C8B-B14F-4D97-AF65-F5344CB8AC3E}">
        <p14:creationId xmlns:p14="http://schemas.microsoft.com/office/powerpoint/2010/main" val="326767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03238" y="527050"/>
            <a:ext cx="5897562" cy="311150"/>
          </a:xfrm>
        </p:spPr>
        <p:txBody>
          <a:bodyPr/>
          <a:lstStyle/>
          <a:p>
            <a:r>
              <a:rPr lang="en-US" dirty="0" smtClean="0"/>
              <a:t>Propagation costs</a:t>
            </a:r>
            <a:endParaRPr lang="en-US" dirty="0"/>
          </a:p>
        </p:txBody>
      </p:sp>
      <p:sp>
        <p:nvSpPr>
          <p:cNvPr id="4" name="Footer Placeholder 3"/>
          <p:cNvSpPr>
            <a:spLocks noGrp="1"/>
          </p:cNvSpPr>
          <p:nvPr>
            <p:ph type="ftr" sz="quarter" idx="11"/>
          </p:nvPr>
        </p:nvSpPr>
        <p:spPr/>
        <p:txBody>
          <a:bodyPr/>
          <a:lstStyle/>
          <a:p>
            <a:r>
              <a:rPr lang="en-US" dirty="0" smtClean="0"/>
              <a:t>©2016 PayPal Inc. Confidential and proprietary.</a:t>
            </a:r>
            <a:endParaRPr lang="en-US" dirty="0"/>
          </a:p>
        </p:txBody>
      </p:sp>
      <p:sp>
        <p:nvSpPr>
          <p:cNvPr id="16" name="Rectangle 15"/>
          <p:cNvSpPr>
            <a:spLocks noChangeArrowheads="1"/>
          </p:cNvSpPr>
          <p:nvPr/>
        </p:nvSpPr>
        <p:spPr bwMode="gray">
          <a:xfrm>
            <a:off x="-2177166" y="6430357"/>
            <a:ext cx="1981200" cy="21809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900" b="0" u="none" strike="noStrike" cap="none" normalizeH="0" baseline="0" dirty="0" smtClean="0">
                <a:ln>
                  <a:noFill/>
                </a:ln>
                <a:solidFill>
                  <a:schemeClr val="bg1"/>
                </a:solidFill>
                <a:effectLst/>
              </a:rPr>
              <a:t>This box will not be visible in</a:t>
            </a:r>
            <a:r>
              <a:rPr kumimoji="0" lang="en-US" sz="900" b="0" u="none" strike="noStrike" cap="none" normalizeH="0" dirty="0" smtClean="0">
                <a:ln>
                  <a:noFill/>
                </a:ln>
                <a:solidFill>
                  <a:schemeClr val="bg1"/>
                </a:solidFill>
                <a:effectLst/>
              </a:rPr>
              <a:t> </a:t>
            </a:r>
            <a:br>
              <a:rPr kumimoji="0" lang="en-US" sz="900" b="0" u="none" strike="noStrike" cap="none" normalizeH="0" dirty="0" smtClean="0">
                <a:ln>
                  <a:noFill/>
                </a:ln>
                <a:solidFill>
                  <a:schemeClr val="bg1"/>
                </a:solidFill>
                <a:effectLst/>
              </a:rPr>
            </a:br>
            <a:r>
              <a:rPr lang="en-US" sz="900" dirty="0" smtClean="0">
                <a:solidFill>
                  <a:schemeClr val="bg1"/>
                </a:solidFill>
              </a:rPr>
              <a:t>S</a:t>
            </a:r>
            <a:r>
              <a:rPr kumimoji="0" lang="en-US" sz="900" b="0" u="none" strike="noStrike" cap="none" normalizeH="0" baseline="0" dirty="0" smtClean="0">
                <a:ln>
                  <a:noFill/>
                </a:ln>
                <a:solidFill>
                  <a:schemeClr val="bg1"/>
                </a:solidFill>
                <a:effectLst/>
              </a:rPr>
              <a:t>lide</a:t>
            </a:r>
            <a:r>
              <a:rPr kumimoji="0" lang="en-US" sz="900" b="0" u="none" strike="noStrike" cap="none" normalizeH="0" dirty="0" smtClean="0">
                <a:ln>
                  <a:noFill/>
                </a:ln>
                <a:solidFill>
                  <a:schemeClr val="bg1"/>
                </a:solidFill>
                <a:effectLst/>
              </a:rPr>
              <a:t> </a:t>
            </a:r>
            <a:r>
              <a:rPr lang="en-US" sz="900" dirty="0" smtClean="0">
                <a:solidFill>
                  <a:schemeClr val="bg1"/>
                </a:solidFill>
              </a:rPr>
              <a:t>S</a:t>
            </a:r>
            <a:r>
              <a:rPr kumimoji="0" lang="en-US" sz="900" b="0" u="none" strike="noStrike" cap="none" normalizeH="0" baseline="0" dirty="0" smtClean="0">
                <a:ln>
                  <a:noFill/>
                </a:ln>
                <a:solidFill>
                  <a:schemeClr val="bg1"/>
                </a:solidFill>
                <a:effectLst/>
              </a:rPr>
              <a:t>how</a:t>
            </a:r>
            <a:r>
              <a:rPr kumimoji="0" lang="en-US" sz="900" b="0" u="none" strike="noStrike" cap="none" normalizeH="0" dirty="0" smtClean="0">
                <a:ln>
                  <a:noFill/>
                </a:ln>
                <a:solidFill>
                  <a:schemeClr val="bg1"/>
                </a:solidFill>
                <a:effectLst/>
              </a:rPr>
              <a:t> mode </a:t>
            </a:r>
            <a:r>
              <a:rPr lang="en-US" sz="900" dirty="0" smtClean="0">
                <a:solidFill>
                  <a:schemeClr val="bg1"/>
                </a:solidFill>
              </a:rPr>
              <a:t>or when printed.</a:t>
            </a:r>
            <a:endParaRPr kumimoji="0" lang="en-US" sz="900" b="0" u="none" strike="noStrike" cap="none" normalizeH="0" baseline="0" dirty="0">
              <a:ln>
                <a:noFill/>
              </a:ln>
              <a:solidFill>
                <a:schemeClr val="bg1"/>
              </a:solidFill>
              <a:effectLs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32" y="2645863"/>
            <a:ext cx="6138027" cy="366358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8259" y="69649"/>
            <a:ext cx="5529080" cy="3265537"/>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0032" y="3429000"/>
            <a:ext cx="5472451" cy="3095171"/>
          </a:xfrm>
          <a:prstGeom prst="rect">
            <a:avLst/>
          </a:prstGeom>
        </p:spPr>
      </p:pic>
      <p:sp>
        <p:nvSpPr>
          <p:cNvPr id="3" name="TextBox 2"/>
          <p:cNvSpPr txBox="1"/>
          <p:nvPr/>
        </p:nvSpPr>
        <p:spPr>
          <a:xfrm>
            <a:off x="435637" y="1049534"/>
            <a:ext cx="5501425" cy="1107996"/>
          </a:xfrm>
          <a:prstGeom prst="rect">
            <a:avLst/>
          </a:prstGeom>
          <a:noFill/>
        </p:spPr>
        <p:txBody>
          <a:bodyPr wrap="square" lIns="0" tIns="0" rIns="0" bIns="0" rtlCol="0">
            <a:spAutoFit/>
          </a:bodyPr>
          <a:lstStyle/>
          <a:p>
            <a:pPr algn="ctr"/>
            <a:r>
              <a:rPr lang="en-US" i="1" dirty="0"/>
              <a:t>Propagation Cost</a:t>
            </a:r>
            <a:r>
              <a:rPr lang="en-US" dirty="0"/>
              <a:t>. Intuitively, this metric captures measures the percentage of system elements that can be affected, on average, when a change is made to a randomly chosen element. </a:t>
            </a:r>
          </a:p>
        </p:txBody>
      </p:sp>
      <p:sp>
        <p:nvSpPr>
          <p:cNvPr id="8" name="Rectangle 7"/>
          <p:cNvSpPr/>
          <p:nvPr/>
        </p:nvSpPr>
        <p:spPr>
          <a:xfrm>
            <a:off x="1496786" y="6170586"/>
            <a:ext cx="6096000" cy="246221"/>
          </a:xfrm>
          <a:prstGeom prst="rect">
            <a:avLst/>
          </a:prstGeom>
        </p:spPr>
        <p:txBody>
          <a:bodyPr>
            <a:spAutoFit/>
          </a:bodyPr>
          <a:lstStyle/>
          <a:p>
            <a:pPr algn="ctr"/>
            <a:r>
              <a:rPr lang="en-US" sz="1000" dirty="0"/>
              <a:t>Mann-Whitney-Wilcoxon (MWW) test of differences in means. </a:t>
            </a:r>
          </a:p>
        </p:txBody>
      </p:sp>
    </p:spTree>
    <p:extLst>
      <p:ext uri="{BB962C8B-B14F-4D97-AF65-F5344CB8AC3E}">
        <p14:creationId xmlns:p14="http://schemas.microsoft.com/office/powerpoint/2010/main" val="89375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503238" y="887411"/>
            <a:ext cx="11187114" cy="2446025"/>
          </a:xfrm>
        </p:spPr>
        <p:txBody>
          <a:bodyPr/>
          <a:lstStyle/>
          <a:p>
            <a:pPr marL="285750" indent="-285750">
              <a:buFont typeface="Arial" charset="0"/>
              <a:buChar char="•"/>
            </a:pPr>
            <a:r>
              <a:rPr lang="en-US" sz="2000" dirty="0" smtClean="0">
                <a:solidFill>
                  <a:schemeClr val="tx1"/>
                </a:solidFill>
              </a:rPr>
              <a:t>The </a:t>
            </a:r>
            <a:r>
              <a:rPr lang="en-US" sz="2000" dirty="0">
                <a:solidFill>
                  <a:schemeClr val="tx1"/>
                </a:solidFill>
              </a:rPr>
              <a:t>architectures of the products </a:t>
            </a:r>
            <a:r>
              <a:rPr lang="en-US" sz="2000" dirty="0" smtClean="0">
                <a:solidFill>
                  <a:schemeClr val="tx1"/>
                </a:solidFill>
              </a:rPr>
              <a:t>will </a:t>
            </a:r>
            <a:r>
              <a:rPr lang="en-US" sz="2000" dirty="0">
                <a:solidFill>
                  <a:schemeClr val="tx1"/>
                </a:solidFill>
              </a:rPr>
              <a:t>differ </a:t>
            </a:r>
            <a:r>
              <a:rPr lang="en-US" sz="2000" dirty="0" smtClean="0">
                <a:solidFill>
                  <a:schemeClr val="tx1"/>
                </a:solidFill>
              </a:rPr>
              <a:t>significantly due to the form of the organization. </a:t>
            </a:r>
          </a:p>
          <a:p>
            <a:pPr marL="573088" lvl="1" indent="-285750">
              <a:buFont typeface="Arial" charset="0"/>
              <a:buChar char="•"/>
            </a:pPr>
            <a:r>
              <a:rPr lang="en-US" sz="2000" dirty="0" smtClean="0">
                <a:solidFill>
                  <a:schemeClr val="tx1"/>
                </a:solidFill>
              </a:rPr>
              <a:t>Open </a:t>
            </a:r>
            <a:r>
              <a:rPr lang="en-US" sz="2000" dirty="0">
                <a:solidFill>
                  <a:schemeClr val="tx1"/>
                </a:solidFill>
              </a:rPr>
              <a:t>source software products are likely to be more modular than commercial software products. </a:t>
            </a:r>
            <a:endParaRPr lang="en-US" sz="2000" dirty="0" smtClean="0">
              <a:solidFill>
                <a:schemeClr val="tx1"/>
              </a:solidFill>
            </a:endParaRPr>
          </a:p>
          <a:p>
            <a:pPr marL="285750" indent="-285750">
              <a:buFont typeface="Arial" charset="0"/>
              <a:buChar char="•"/>
            </a:pPr>
            <a:r>
              <a:rPr lang="en-US" sz="2000" dirty="0" smtClean="0">
                <a:solidFill>
                  <a:schemeClr val="tx1"/>
                </a:solidFill>
              </a:rPr>
              <a:t>Very </a:t>
            </a:r>
            <a:r>
              <a:rPr lang="en-US" sz="2000" dirty="0">
                <a:solidFill>
                  <a:schemeClr val="tx1"/>
                </a:solidFill>
              </a:rPr>
              <a:t>high propagation </a:t>
            </a:r>
            <a:r>
              <a:rPr lang="en-US" sz="2000" dirty="0" smtClean="0">
                <a:solidFill>
                  <a:schemeClr val="tx1"/>
                </a:solidFill>
              </a:rPr>
              <a:t>cost suggests it </a:t>
            </a:r>
            <a:r>
              <a:rPr lang="en-US" sz="2000" dirty="0">
                <a:solidFill>
                  <a:schemeClr val="tx1"/>
                </a:solidFill>
              </a:rPr>
              <a:t>is the </a:t>
            </a:r>
            <a:r>
              <a:rPr lang="en-US" sz="2000" i="1" dirty="0">
                <a:solidFill>
                  <a:schemeClr val="tx1"/>
                </a:solidFill>
              </a:rPr>
              <a:t>pattern </a:t>
            </a:r>
            <a:r>
              <a:rPr lang="en-US" sz="2000" dirty="0">
                <a:solidFill>
                  <a:schemeClr val="tx1"/>
                </a:solidFill>
              </a:rPr>
              <a:t>of dependencies, and not the number of them, that drives </a:t>
            </a:r>
            <a:r>
              <a:rPr lang="en-US" sz="2000" dirty="0" smtClean="0">
                <a:solidFill>
                  <a:schemeClr val="tx1"/>
                </a:solidFill>
              </a:rPr>
              <a:t>a </a:t>
            </a:r>
            <a:r>
              <a:rPr lang="en-US" sz="2000" dirty="0">
                <a:solidFill>
                  <a:schemeClr val="tx1"/>
                </a:solidFill>
              </a:rPr>
              <a:t>high level of coupling between components. </a:t>
            </a:r>
            <a:endParaRPr lang="en-US" sz="2000" dirty="0" smtClean="0">
              <a:solidFill>
                <a:schemeClr val="tx1"/>
              </a:solidFill>
            </a:endParaRPr>
          </a:p>
          <a:p>
            <a:pPr marL="285750" indent="-285750">
              <a:buFont typeface="Arial" charset="0"/>
              <a:buChar char="•"/>
            </a:pPr>
            <a:r>
              <a:rPr lang="en-US" sz="2000" dirty="0" smtClean="0">
                <a:solidFill>
                  <a:schemeClr val="tx1"/>
                </a:solidFill>
              </a:rPr>
              <a:t>Early </a:t>
            </a:r>
            <a:r>
              <a:rPr lang="en-US" sz="2000" dirty="0">
                <a:solidFill>
                  <a:schemeClr val="tx1"/>
                </a:solidFill>
              </a:rPr>
              <a:t>design choices </a:t>
            </a:r>
            <a:r>
              <a:rPr lang="en-US" sz="2000" dirty="0" smtClean="0">
                <a:solidFill>
                  <a:schemeClr val="tx1"/>
                </a:solidFill>
              </a:rPr>
              <a:t>have </a:t>
            </a:r>
            <a:r>
              <a:rPr lang="en-US" sz="2000" dirty="0">
                <a:solidFill>
                  <a:schemeClr val="tx1"/>
                </a:solidFill>
              </a:rPr>
              <a:t>a profound impact on a system, however, as the system grows, the organizational form </a:t>
            </a:r>
            <a:r>
              <a:rPr lang="en-US" sz="2000" dirty="0" smtClean="0">
                <a:solidFill>
                  <a:schemeClr val="tx1"/>
                </a:solidFill>
              </a:rPr>
              <a:t>during </a:t>
            </a:r>
            <a:r>
              <a:rPr lang="en-US" sz="2000" dirty="0">
                <a:solidFill>
                  <a:schemeClr val="tx1"/>
                </a:solidFill>
              </a:rPr>
              <a:t>development </a:t>
            </a:r>
            <a:r>
              <a:rPr lang="en-US" sz="2000" dirty="0" smtClean="0">
                <a:solidFill>
                  <a:schemeClr val="tx1"/>
                </a:solidFill>
              </a:rPr>
              <a:t>plays </a:t>
            </a:r>
            <a:r>
              <a:rPr lang="en-US" sz="2000" dirty="0">
                <a:solidFill>
                  <a:schemeClr val="tx1"/>
                </a:solidFill>
              </a:rPr>
              <a:t>an increasingly </a:t>
            </a:r>
            <a:r>
              <a:rPr lang="en-US" sz="2000" dirty="0" smtClean="0">
                <a:solidFill>
                  <a:schemeClr val="tx1"/>
                </a:solidFill>
              </a:rPr>
              <a:t>large </a:t>
            </a:r>
            <a:r>
              <a:rPr lang="en-US" sz="2000" dirty="0">
                <a:solidFill>
                  <a:schemeClr val="tx1"/>
                </a:solidFill>
              </a:rPr>
              <a:t>role</a:t>
            </a:r>
            <a:r>
              <a:rPr lang="en-US" sz="2000" dirty="0" smtClean="0">
                <a:solidFill>
                  <a:schemeClr val="tx1"/>
                </a:solidFill>
              </a:rPr>
              <a:t>.</a:t>
            </a:r>
            <a:endParaRPr lang="en-US" sz="2000" dirty="0">
              <a:solidFill>
                <a:schemeClr val="tx1"/>
              </a:solidFill>
            </a:endParaRPr>
          </a:p>
        </p:txBody>
      </p:sp>
      <p:sp>
        <p:nvSpPr>
          <p:cNvPr id="5" name="Footer Placeholder 4"/>
          <p:cNvSpPr>
            <a:spLocks noGrp="1"/>
          </p:cNvSpPr>
          <p:nvPr>
            <p:ph type="ftr" sz="quarter" idx="11"/>
          </p:nvPr>
        </p:nvSpPr>
        <p:spPr/>
        <p:txBody>
          <a:bodyPr/>
          <a:lstStyle/>
          <a:p>
            <a:r>
              <a:rPr lang="en-US" dirty="0" smtClean="0"/>
              <a:t>©2016 PayPal Inc. Confidential and proprietary.</a:t>
            </a:r>
            <a:endParaRPr lang="en-US" dirty="0"/>
          </a:p>
        </p:txBody>
      </p:sp>
      <p:sp>
        <p:nvSpPr>
          <p:cNvPr id="13" name="Rectangle 12"/>
          <p:cNvSpPr>
            <a:spLocks noChangeArrowheads="1"/>
          </p:cNvSpPr>
          <p:nvPr/>
        </p:nvSpPr>
        <p:spPr bwMode="gray">
          <a:xfrm>
            <a:off x="-3344232" y="471487"/>
            <a:ext cx="3143268" cy="565626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spcBef>
                <a:spcPct val="0"/>
              </a:spcBef>
              <a:spcAft>
                <a:spcPts val="1200"/>
              </a:spcAft>
              <a:buClrTx/>
              <a:buSzTx/>
              <a:buFontTx/>
              <a:buNone/>
              <a:tabLst/>
            </a:pPr>
            <a:r>
              <a:rPr kumimoji="0" lang="en-US" sz="1000" u="none" strike="noStrike" cap="none" normalizeH="0" baseline="0" dirty="0" smtClean="0">
                <a:ln>
                  <a:noFill/>
                </a:ln>
                <a:solidFill>
                  <a:schemeClr val="bg1"/>
                </a:solidFill>
                <a:effectLst/>
                <a:latin typeface="+mj-lt"/>
              </a:rPr>
              <a:t>Master Layout Slides</a:t>
            </a:r>
            <a:endParaRPr lang="en-US" sz="1000" dirty="0" smtClean="0">
              <a:solidFill>
                <a:schemeClr val="bg1"/>
              </a:solidFill>
            </a:endParaRPr>
          </a:p>
        </p:txBody>
      </p:sp>
      <p:sp>
        <p:nvSpPr>
          <p:cNvPr id="14" name="Rectangle 13"/>
          <p:cNvSpPr>
            <a:spLocks noChangeArrowheads="1"/>
          </p:cNvSpPr>
          <p:nvPr/>
        </p:nvSpPr>
        <p:spPr bwMode="gray">
          <a:xfrm>
            <a:off x="-3327949" y="6508135"/>
            <a:ext cx="3126984" cy="20014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900" b="0" u="none" strike="noStrike" cap="none" normalizeH="0" baseline="0" dirty="0" smtClean="0">
                <a:ln>
                  <a:noFill/>
                </a:ln>
                <a:solidFill>
                  <a:schemeClr val="bg1"/>
                </a:solidFill>
                <a:effectLst/>
              </a:rPr>
              <a:t>This box will not be visible in</a:t>
            </a:r>
            <a:r>
              <a:rPr kumimoji="0" lang="en-US" sz="900" b="0" u="none" strike="noStrike" cap="none" normalizeH="0" dirty="0" smtClean="0">
                <a:ln>
                  <a:noFill/>
                </a:ln>
                <a:solidFill>
                  <a:schemeClr val="bg1"/>
                </a:solidFill>
                <a:effectLst/>
              </a:rPr>
              <a:t> </a:t>
            </a:r>
            <a:r>
              <a:rPr lang="en-US" sz="900" dirty="0" smtClean="0">
                <a:solidFill>
                  <a:schemeClr val="bg1"/>
                </a:solidFill>
              </a:rPr>
              <a:t>S</a:t>
            </a:r>
            <a:r>
              <a:rPr kumimoji="0" lang="en-US" sz="900" b="0" u="none" strike="noStrike" cap="none" normalizeH="0" baseline="0" dirty="0" smtClean="0">
                <a:ln>
                  <a:noFill/>
                </a:ln>
                <a:solidFill>
                  <a:schemeClr val="bg1"/>
                </a:solidFill>
                <a:effectLst/>
              </a:rPr>
              <a:t>lide</a:t>
            </a:r>
            <a:r>
              <a:rPr kumimoji="0" lang="en-US" sz="900" b="0" u="none" strike="noStrike" cap="none" normalizeH="0" dirty="0" smtClean="0">
                <a:ln>
                  <a:noFill/>
                </a:ln>
                <a:solidFill>
                  <a:schemeClr val="bg1"/>
                </a:solidFill>
                <a:effectLst/>
              </a:rPr>
              <a:t> </a:t>
            </a:r>
            <a:r>
              <a:rPr lang="en-US" sz="900" dirty="0" smtClean="0">
                <a:solidFill>
                  <a:schemeClr val="bg1"/>
                </a:solidFill>
              </a:rPr>
              <a:t>S</a:t>
            </a:r>
            <a:r>
              <a:rPr kumimoji="0" lang="en-US" sz="900" b="0" u="none" strike="noStrike" cap="none" normalizeH="0" baseline="0" dirty="0" smtClean="0">
                <a:ln>
                  <a:noFill/>
                </a:ln>
                <a:solidFill>
                  <a:schemeClr val="bg1"/>
                </a:solidFill>
                <a:effectLst/>
              </a:rPr>
              <a:t>how</a:t>
            </a:r>
            <a:r>
              <a:rPr kumimoji="0" lang="en-US" sz="900" b="0" u="none" strike="noStrike" cap="none" normalizeH="0" dirty="0" smtClean="0">
                <a:ln>
                  <a:noFill/>
                </a:ln>
                <a:solidFill>
                  <a:schemeClr val="bg1"/>
                </a:solidFill>
                <a:effectLst/>
              </a:rPr>
              <a:t> mode </a:t>
            </a:r>
            <a:r>
              <a:rPr lang="en-US" sz="900" dirty="0" smtClean="0">
                <a:solidFill>
                  <a:schemeClr val="bg1"/>
                </a:solidFill>
              </a:rPr>
              <a:t>or </a:t>
            </a:r>
            <a:br>
              <a:rPr lang="en-US" sz="900" dirty="0" smtClean="0">
                <a:solidFill>
                  <a:schemeClr val="bg1"/>
                </a:solidFill>
              </a:rPr>
            </a:br>
            <a:r>
              <a:rPr lang="en-US" sz="900" dirty="0" smtClean="0">
                <a:solidFill>
                  <a:schemeClr val="bg1"/>
                </a:solidFill>
              </a:rPr>
              <a:t>when printed.</a:t>
            </a:r>
            <a:endParaRPr kumimoji="0" lang="en-US" sz="900" b="0" u="none" strike="noStrike" cap="none" normalizeH="0" baseline="0" dirty="0">
              <a:ln>
                <a:noFill/>
              </a:ln>
              <a:solidFill>
                <a:schemeClr val="bg1"/>
              </a:solidFill>
              <a:effectLst/>
            </a:endParaRPr>
          </a:p>
        </p:txBody>
      </p:sp>
      <p:sp>
        <p:nvSpPr>
          <p:cNvPr id="2" name="Title 1"/>
          <p:cNvSpPr>
            <a:spLocks noGrp="1"/>
          </p:cNvSpPr>
          <p:nvPr>
            <p:ph type="title"/>
          </p:nvPr>
        </p:nvSpPr>
        <p:spPr/>
        <p:txBody>
          <a:bodyPr/>
          <a:lstStyle/>
          <a:p>
            <a:r>
              <a:rPr lang="en-US" sz="2800" dirty="0" smtClean="0"/>
              <a:t>Conclusions: Modularity &amp; Organizational Structure</a:t>
            </a:r>
            <a:endParaRPr lang="en-US" dirty="0"/>
          </a:p>
        </p:txBody>
      </p:sp>
      <p:sp>
        <p:nvSpPr>
          <p:cNvPr id="10" name="Content Placeholder 7"/>
          <p:cNvSpPr txBox="1">
            <a:spLocks/>
          </p:cNvSpPr>
          <p:nvPr/>
        </p:nvSpPr>
        <p:spPr>
          <a:xfrm>
            <a:off x="4073400" y="4012657"/>
            <a:ext cx="4421544" cy="1863032"/>
          </a:xfrm>
          <a:prstGeom prst="rect">
            <a:avLst/>
          </a:prstGeom>
        </p:spPr>
        <p:txBody>
          <a:bodyPr vert="horz" lIns="0" tIns="45720" rIns="91440" bIns="45720" rtlCol="0">
            <a:noAutofit/>
          </a:bodyPr>
          <a:lstStyle>
            <a:lvl1pPr marL="0" indent="0" algn="l" defTabSz="914400" rtl="0" eaLnBrk="1" latinLnBrk="0" hangingPunct="1">
              <a:lnSpc>
                <a:spcPct val="90000"/>
              </a:lnSpc>
              <a:spcBef>
                <a:spcPts val="0"/>
              </a:spcBef>
              <a:spcAft>
                <a:spcPts val="600"/>
              </a:spcAft>
              <a:buClr>
                <a:schemeClr val="accent1"/>
              </a:buClr>
              <a:buFont typeface="+mj-lt"/>
              <a:buNone/>
              <a:defRPr sz="1600" kern="1200">
                <a:solidFill>
                  <a:schemeClr val="accent1"/>
                </a:solidFill>
                <a:latin typeface="+mn-lt"/>
                <a:ea typeface="+mn-ea"/>
                <a:cs typeface="+mn-cs"/>
              </a:defRPr>
            </a:lvl1pPr>
            <a:lvl2pPr marL="287338" indent="-228600" algn="l" defTabSz="914400" rtl="0" eaLnBrk="1" latinLnBrk="0" hangingPunct="1">
              <a:lnSpc>
                <a:spcPct val="90000"/>
              </a:lnSpc>
              <a:spcBef>
                <a:spcPts val="300"/>
              </a:spcBef>
              <a:spcAft>
                <a:spcPts val="600"/>
              </a:spcAft>
              <a:buClr>
                <a:schemeClr val="accent1"/>
              </a:buClr>
              <a:buFont typeface="Arial" panose="020B0604020202020204" pitchFamily="34" charset="0"/>
              <a:buChar char="•"/>
              <a:defRPr sz="1600" kern="1200">
                <a:solidFill>
                  <a:schemeClr val="bg2">
                    <a:lumMod val="75000"/>
                  </a:schemeClr>
                </a:solidFill>
                <a:latin typeface="+mn-lt"/>
                <a:ea typeface="+mn-ea"/>
                <a:cs typeface="+mn-cs"/>
              </a:defRPr>
            </a:lvl2pPr>
            <a:lvl3pPr marL="514350" indent="-228600" algn="l" defTabSz="914400" rtl="0" eaLnBrk="1" latinLnBrk="0" hangingPunct="1">
              <a:lnSpc>
                <a:spcPct val="90000"/>
              </a:lnSpc>
              <a:spcBef>
                <a:spcPts val="300"/>
              </a:spcBef>
              <a:spcAft>
                <a:spcPts val="600"/>
              </a:spcAft>
              <a:buClr>
                <a:schemeClr val="accent1"/>
              </a:buClr>
              <a:buFont typeface="Arial" panose="020B0604020202020204" pitchFamily="34" charset="0"/>
              <a:buChar char="•"/>
              <a:defRPr sz="1400" kern="1200">
                <a:solidFill>
                  <a:schemeClr val="bg2">
                    <a:lumMod val="75000"/>
                  </a:schemeClr>
                </a:solidFill>
                <a:latin typeface="+mn-lt"/>
                <a:ea typeface="+mn-ea"/>
                <a:cs typeface="+mn-cs"/>
              </a:defRPr>
            </a:lvl3pPr>
            <a:lvl4pPr marL="739775" indent="-228600" algn="l" defTabSz="914400" rtl="0" eaLnBrk="1" latinLnBrk="0" hangingPunct="1">
              <a:lnSpc>
                <a:spcPct val="90000"/>
              </a:lnSpc>
              <a:spcBef>
                <a:spcPts val="300"/>
              </a:spcBef>
              <a:spcAft>
                <a:spcPts val="600"/>
              </a:spcAft>
              <a:buClr>
                <a:schemeClr val="accent1"/>
              </a:buClr>
              <a:buFont typeface="Arial" panose="020B0604020202020204" pitchFamily="34" charset="0"/>
              <a:buChar char="•"/>
              <a:defRPr sz="1400" kern="1200">
                <a:solidFill>
                  <a:schemeClr val="bg2">
                    <a:lumMod val="75000"/>
                  </a:schemeClr>
                </a:solidFill>
                <a:latin typeface="+mn-lt"/>
                <a:ea typeface="+mn-ea"/>
                <a:cs typeface="+mn-cs"/>
              </a:defRPr>
            </a:lvl4pPr>
            <a:lvl5pPr marL="974725" indent="-228600" algn="l" defTabSz="914400" rtl="0" eaLnBrk="1" latinLnBrk="0" hangingPunct="1">
              <a:lnSpc>
                <a:spcPct val="90000"/>
              </a:lnSpc>
              <a:spcBef>
                <a:spcPts val="300"/>
              </a:spcBef>
              <a:spcAft>
                <a:spcPts val="600"/>
              </a:spcAft>
              <a:buClr>
                <a:schemeClr val="accent1"/>
              </a:buClr>
              <a:buFont typeface="Arial" panose="020B0604020202020204" pitchFamily="34" charset="0"/>
              <a:buChar char="•"/>
              <a:tabLst/>
              <a:defRPr sz="1400" kern="1200">
                <a:solidFill>
                  <a:schemeClr val="bg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b="1" dirty="0" smtClean="0"/>
              <a:t>Become more loosely coupled (increased modularity)</a:t>
            </a:r>
          </a:p>
          <a:p>
            <a:pPr marL="285750" indent="-285750">
              <a:buFont typeface="Arial" charset="0"/>
              <a:buChar char="•"/>
            </a:pPr>
            <a:r>
              <a:rPr lang="en-US" sz="2000" dirty="0" smtClean="0">
                <a:solidFill>
                  <a:schemeClr val="tx1"/>
                </a:solidFill>
              </a:rPr>
              <a:t>Modularity decreases dependencies</a:t>
            </a:r>
          </a:p>
          <a:p>
            <a:pPr marL="285750" indent="-285750">
              <a:buFont typeface="Arial" charset="0"/>
              <a:buChar char="•"/>
            </a:pPr>
            <a:r>
              <a:rPr lang="en-US" sz="2000" dirty="0" smtClean="0">
                <a:solidFill>
                  <a:schemeClr val="tx1"/>
                </a:solidFill>
              </a:rPr>
              <a:t>Reduces propagation cost</a:t>
            </a:r>
          </a:p>
          <a:p>
            <a:pPr marL="285750" indent="-285750">
              <a:buFont typeface="Arial" charset="0"/>
              <a:buChar char="•"/>
            </a:pPr>
            <a:r>
              <a:rPr lang="en-US" sz="2000" dirty="0" smtClean="0">
                <a:solidFill>
                  <a:schemeClr val="tx1"/>
                </a:solidFill>
              </a:rPr>
              <a:t>Improves reliability</a:t>
            </a:r>
          </a:p>
        </p:txBody>
      </p:sp>
      <p:sp>
        <p:nvSpPr>
          <p:cNvPr id="11" name="Content Placeholder 7"/>
          <p:cNvSpPr txBox="1">
            <a:spLocks/>
          </p:cNvSpPr>
          <p:nvPr/>
        </p:nvSpPr>
        <p:spPr>
          <a:xfrm>
            <a:off x="187286" y="3201530"/>
            <a:ext cx="5484967" cy="1986060"/>
          </a:xfrm>
          <a:prstGeom prst="rect">
            <a:avLst/>
          </a:prstGeom>
        </p:spPr>
        <p:txBody>
          <a:bodyPr vert="horz" lIns="0" tIns="45720" rIns="91440" bIns="45720" rtlCol="0">
            <a:noAutofit/>
          </a:bodyPr>
          <a:lstStyle>
            <a:lvl1pPr marL="0" indent="0" algn="l" defTabSz="914400" rtl="0" eaLnBrk="1" latinLnBrk="0" hangingPunct="1">
              <a:lnSpc>
                <a:spcPct val="90000"/>
              </a:lnSpc>
              <a:spcBef>
                <a:spcPts val="0"/>
              </a:spcBef>
              <a:spcAft>
                <a:spcPts val="600"/>
              </a:spcAft>
              <a:buClr>
                <a:schemeClr val="accent1"/>
              </a:buClr>
              <a:buFont typeface="+mj-lt"/>
              <a:buNone/>
              <a:defRPr sz="1600" kern="1200">
                <a:solidFill>
                  <a:schemeClr val="accent1"/>
                </a:solidFill>
                <a:latin typeface="+mn-lt"/>
                <a:ea typeface="+mn-ea"/>
                <a:cs typeface="+mn-cs"/>
              </a:defRPr>
            </a:lvl1pPr>
            <a:lvl2pPr marL="287338" indent="-228600" algn="l" defTabSz="914400" rtl="0" eaLnBrk="1" latinLnBrk="0" hangingPunct="1">
              <a:lnSpc>
                <a:spcPct val="90000"/>
              </a:lnSpc>
              <a:spcBef>
                <a:spcPts val="300"/>
              </a:spcBef>
              <a:spcAft>
                <a:spcPts val="600"/>
              </a:spcAft>
              <a:buClr>
                <a:schemeClr val="accent1"/>
              </a:buClr>
              <a:buFont typeface="Arial" panose="020B0604020202020204" pitchFamily="34" charset="0"/>
              <a:buChar char="•"/>
              <a:defRPr sz="1600" kern="1200">
                <a:solidFill>
                  <a:schemeClr val="bg2">
                    <a:lumMod val="75000"/>
                  </a:schemeClr>
                </a:solidFill>
                <a:latin typeface="+mn-lt"/>
                <a:ea typeface="+mn-ea"/>
                <a:cs typeface="+mn-cs"/>
              </a:defRPr>
            </a:lvl2pPr>
            <a:lvl3pPr marL="514350" indent="-228600" algn="l" defTabSz="914400" rtl="0" eaLnBrk="1" latinLnBrk="0" hangingPunct="1">
              <a:lnSpc>
                <a:spcPct val="90000"/>
              </a:lnSpc>
              <a:spcBef>
                <a:spcPts val="300"/>
              </a:spcBef>
              <a:spcAft>
                <a:spcPts val="600"/>
              </a:spcAft>
              <a:buClr>
                <a:schemeClr val="accent1"/>
              </a:buClr>
              <a:buFont typeface="Arial" panose="020B0604020202020204" pitchFamily="34" charset="0"/>
              <a:buChar char="•"/>
              <a:defRPr sz="1400" kern="1200">
                <a:solidFill>
                  <a:schemeClr val="bg2">
                    <a:lumMod val="75000"/>
                  </a:schemeClr>
                </a:solidFill>
                <a:latin typeface="+mn-lt"/>
                <a:ea typeface="+mn-ea"/>
                <a:cs typeface="+mn-cs"/>
              </a:defRPr>
            </a:lvl3pPr>
            <a:lvl4pPr marL="739775" indent="-228600" algn="l" defTabSz="914400" rtl="0" eaLnBrk="1" latinLnBrk="0" hangingPunct="1">
              <a:lnSpc>
                <a:spcPct val="90000"/>
              </a:lnSpc>
              <a:spcBef>
                <a:spcPts val="300"/>
              </a:spcBef>
              <a:spcAft>
                <a:spcPts val="600"/>
              </a:spcAft>
              <a:buClr>
                <a:schemeClr val="accent1"/>
              </a:buClr>
              <a:buFont typeface="Arial" panose="020B0604020202020204" pitchFamily="34" charset="0"/>
              <a:buChar char="•"/>
              <a:defRPr sz="1400" kern="1200">
                <a:solidFill>
                  <a:schemeClr val="bg2">
                    <a:lumMod val="75000"/>
                  </a:schemeClr>
                </a:solidFill>
                <a:latin typeface="+mn-lt"/>
                <a:ea typeface="+mn-ea"/>
                <a:cs typeface="+mn-cs"/>
              </a:defRPr>
            </a:lvl4pPr>
            <a:lvl5pPr marL="974725" indent="-228600" algn="l" defTabSz="914400" rtl="0" eaLnBrk="1" latinLnBrk="0" hangingPunct="1">
              <a:lnSpc>
                <a:spcPct val="90000"/>
              </a:lnSpc>
              <a:spcBef>
                <a:spcPts val="300"/>
              </a:spcBef>
              <a:spcAft>
                <a:spcPts val="600"/>
              </a:spcAft>
              <a:buClr>
                <a:schemeClr val="accent1"/>
              </a:buClr>
              <a:buFont typeface="Arial" panose="020B0604020202020204" pitchFamily="34" charset="0"/>
              <a:buChar char="•"/>
              <a:tabLst/>
              <a:defRPr sz="1400" kern="1200">
                <a:solidFill>
                  <a:schemeClr val="bg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b="1" dirty="0"/>
              <a:t>Our organizational structure causes bugs</a:t>
            </a:r>
          </a:p>
          <a:p>
            <a:pPr marL="285750" indent="-285750">
              <a:buFont typeface="Arial" charset="0"/>
              <a:buChar char="•"/>
            </a:pPr>
            <a:r>
              <a:rPr lang="en-US" sz="2000" dirty="0">
                <a:solidFill>
                  <a:schemeClr val="tx1"/>
                </a:solidFill>
              </a:rPr>
              <a:t>Increasing co-location and hierarchy provably leads to</a:t>
            </a:r>
          </a:p>
          <a:p>
            <a:pPr marL="573088" lvl="1" indent="-285750">
              <a:buFont typeface="Arial" charset="0"/>
              <a:buChar char="•"/>
            </a:pPr>
            <a:r>
              <a:rPr lang="en-US" sz="2000" dirty="0">
                <a:solidFill>
                  <a:schemeClr val="tx1"/>
                </a:solidFill>
              </a:rPr>
              <a:t>Tightly coupled systems</a:t>
            </a:r>
          </a:p>
          <a:p>
            <a:pPr marL="573088" lvl="1" indent="-285750">
              <a:buFont typeface="Arial" charset="0"/>
              <a:buChar char="•"/>
            </a:pPr>
            <a:r>
              <a:rPr lang="en-US" sz="2000" dirty="0">
                <a:solidFill>
                  <a:schemeClr val="tx1"/>
                </a:solidFill>
              </a:rPr>
              <a:t>Reduced </a:t>
            </a:r>
            <a:r>
              <a:rPr lang="en-US" sz="2000" dirty="0" smtClean="0">
                <a:solidFill>
                  <a:schemeClr val="tx1"/>
                </a:solidFill>
              </a:rPr>
              <a:t>modularity</a:t>
            </a:r>
            <a:endParaRPr lang="en-US" sz="2200" b="1" dirty="0"/>
          </a:p>
        </p:txBody>
      </p:sp>
      <p:sp>
        <p:nvSpPr>
          <p:cNvPr id="12" name="Content Placeholder 7"/>
          <p:cNvSpPr txBox="1">
            <a:spLocks/>
          </p:cNvSpPr>
          <p:nvPr/>
        </p:nvSpPr>
        <p:spPr>
          <a:xfrm>
            <a:off x="8037234" y="5082178"/>
            <a:ext cx="4032991" cy="1508198"/>
          </a:xfrm>
          <a:prstGeom prst="rect">
            <a:avLst/>
          </a:prstGeom>
        </p:spPr>
        <p:txBody>
          <a:bodyPr vert="horz" lIns="0" tIns="45720" rIns="91440" bIns="45720" rtlCol="0">
            <a:noAutofit/>
          </a:bodyPr>
          <a:lstStyle>
            <a:lvl1pPr marL="0" indent="0" algn="l" defTabSz="914400" rtl="0" eaLnBrk="1" latinLnBrk="0" hangingPunct="1">
              <a:lnSpc>
                <a:spcPct val="90000"/>
              </a:lnSpc>
              <a:spcBef>
                <a:spcPts val="0"/>
              </a:spcBef>
              <a:spcAft>
                <a:spcPts val="600"/>
              </a:spcAft>
              <a:buClr>
                <a:schemeClr val="accent1"/>
              </a:buClr>
              <a:buFont typeface="+mj-lt"/>
              <a:buNone/>
              <a:defRPr sz="1600" kern="1200">
                <a:solidFill>
                  <a:schemeClr val="accent1"/>
                </a:solidFill>
                <a:latin typeface="+mn-lt"/>
                <a:ea typeface="+mn-ea"/>
                <a:cs typeface="+mn-cs"/>
              </a:defRPr>
            </a:lvl1pPr>
            <a:lvl2pPr marL="287338" indent="-228600" algn="l" defTabSz="914400" rtl="0" eaLnBrk="1" latinLnBrk="0" hangingPunct="1">
              <a:lnSpc>
                <a:spcPct val="90000"/>
              </a:lnSpc>
              <a:spcBef>
                <a:spcPts val="300"/>
              </a:spcBef>
              <a:spcAft>
                <a:spcPts val="600"/>
              </a:spcAft>
              <a:buClr>
                <a:schemeClr val="accent1"/>
              </a:buClr>
              <a:buFont typeface="Arial" panose="020B0604020202020204" pitchFamily="34" charset="0"/>
              <a:buChar char="•"/>
              <a:defRPr sz="1600" kern="1200">
                <a:solidFill>
                  <a:schemeClr val="bg2">
                    <a:lumMod val="75000"/>
                  </a:schemeClr>
                </a:solidFill>
                <a:latin typeface="+mn-lt"/>
                <a:ea typeface="+mn-ea"/>
                <a:cs typeface="+mn-cs"/>
              </a:defRPr>
            </a:lvl2pPr>
            <a:lvl3pPr marL="514350" indent="-228600" algn="l" defTabSz="914400" rtl="0" eaLnBrk="1" latinLnBrk="0" hangingPunct="1">
              <a:lnSpc>
                <a:spcPct val="90000"/>
              </a:lnSpc>
              <a:spcBef>
                <a:spcPts val="300"/>
              </a:spcBef>
              <a:spcAft>
                <a:spcPts val="600"/>
              </a:spcAft>
              <a:buClr>
                <a:schemeClr val="accent1"/>
              </a:buClr>
              <a:buFont typeface="Arial" panose="020B0604020202020204" pitchFamily="34" charset="0"/>
              <a:buChar char="•"/>
              <a:defRPr sz="1400" kern="1200">
                <a:solidFill>
                  <a:schemeClr val="bg2">
                    <a:lumMod val="75000"/>
                  </a:schemeClr>
                </a:solidFill>
                <a:latin typeface="+mn-lt"/>
                <a:ea typeface="+mn-ea"/>
                <a:cs typeface="+mn-cs"/>
              </a:defRPr>
            </a:lvl3pPr>
            <a:lvl4pPr marL="739775" indent="-228600" algn="l" defTabSz="914400" rtl="0" eaLnBrk="1" latinLnBrk="0" hangingPunct="1">
              <a:lnSpc>
                <a:spcPct val="90000"/>
              </a:lnSpc>
              <a:spcBef>
                <a:spcPts val="300"/>
              </a:spcBef>
              <a:spcAft>
                <a:spcPts val="600"/>
              </a:spcAft>
              <a:buClr>
                <a:schemeClr val="accent1"/>
              </a:buClr>
              <a:buFont typeface="Arial" panose="020B0604020202020204" pitchFamily="34" charset="0"/>
              <a:buChar char="•"/>
              <a:defRPr sz="1400" kern="1200">
                <a:solidFill>
                  <a:schemeClr val="bg2">
                    <a:lumMod val="75000"/>
                  </a:schemeClr>
                </a:solidFill>
                <a:latin typeface="+mn-lt"/>
                <a:ea typeface="+mn-ea"/>
                <a:cs typeface="+mn-cs"/>
              </a:defRPr>
            </a:lvl4pPr>
            <a:lvl5pPr marL="974725" indent="-228600" algn="l" defTabSz="914400" rtl="0" eaLnBrk="1" latinLnBrk="0" hangingPunct="1">
              <a:lnSpc>
                <a:spcPct val="90000"/>
              </a:lnSpc>
              <a:spcBef>
                <a:spcPts val="300"/>
              </a:spcBef>
              <a:spcAft>
                <a:spcPts val="600"/>
              </a:spcAft>
              <a:buClr>
                <a:schemeClr val="accent1"/>
              </a:buClr>
              <a:buFont typeface="Arial" panose="020B0604020202020204" pitchFamily="34" charset="0"/>
              <a:buChar char="•"/>
              <a:tabLst/>
              <a:defRPr sz="1400" kern="1200">
                <a:solidFill>
                  <a:schemeClr val="bg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b="1" dirty="0" smtClean="0"/>
              <a:t>Inner source should be a priority</a:t>
            </a:r>
          </a:p>
          <a:p>
            <a:pPr marL="285750" indent="-285750">
              <a:buFont typeface="Arial" charset="0"/>
              <a:buChar char="•"/>
            </a:pPr>
            <a:r>
              <a:rPr lang="en-US" sz="2000" dirty="0" smtClean="0">
                <a:solidFill>
                  <a:schemeClr val="tx1"/>
                </a:solidFill>
              </a:rPr>
              <a:t>Increases modularity</a:t>
            </a:r>
          </a:p>
          <a:p>
            <a:pPr marL="285750" indent="-285750">
              <a:buFont typeface="Arial" charset="0"/>
              <a:buChar char="•"/>
            </a:pPr>
            <a:r>
              <a:rPr lang="en-US" sz="2000" dirty="0" smtClean="0">
                <a:solidFill>
                  <a:schemeClr val="tx1"/>
                </a:solidFill>
              </a:rPr>
              <a:t>Leads to loose coupling</a:t>
            </a:r>
          </a:p>
          <a:p>
            <a:pPr marL="285750" indent="-285750">
              <a:buFont typeface="Arial" charset="0"/>
              <a:buChar char="•"/>
            </a:pPr>
            <a:endParaRPr lang="en-US" sz="2000" dirty="0" smtClean="0">
              <a:solidFill>
                <a:schemeClr val="tx1"/>
              </a:solidFill>
            </a:endParaRPr>
          </a:p>
        </p:txBody>
      </p:sp>
    </p:spTree>
    <p:extLst>
      <p:ext uri="{BB962C8B-B14F-4D97-AF65-F5344CB8AC3E}">
        <p14:creationId xmlns:p14="http://schemas.microsoft.com/office/powerpoint/2010/main" val="1207206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03237" y="257175"/>
            <a:ext cx="11187113" cy="311150"/>
          </a:xfrm>
        </p:spPr>
        <p:txBody>
          <a:bodyPr/>
          <a:lstStyle/>
          <a:p>
            <a:r>
              <a:rPr lang="en-US" dirty="0" smtClean="0"/>
              <a:t>Conclusions: Complexity</a:t>
            </a:r>
            <a:endParaRPr lang="en-US" dirty="0"/>
          </a:p>
        </p:txBody>
      </p:sp>
      <p:sp>
        <p:nvSpPr>
          <p:cNvPr id="8" name="Content Placeholder 7"/>
          <p:cNvSpPr>
            <a:spLocks noGrp="1"/>
          </p:cNvSpPr>
          <p:nvPr>
            <p:ph idx="1"/>
          </p:nvPr>
        </p:nvSpPr>
        <p:spPr>
          <a:xfrm>
            <a:off x="503237" y="926161"/>
            <a:ext cx="10268839" cy="1637371"/>
          </a:xfrm>
        </p:spPr>
        <p:txBody>
          <a:bodyPr/>
          <a:lstStyle/>
          <a:p>
            <a:r>
              <a:rPr lang="en-US" sz="2200" b="1" dirty="0"/>
              <a:t>Complexity is the enemy of reliability</a:t>
            </a:r>
          </a:p>
          <a:p>
            <a:pPr marL="285750" indent="-285750">
              <a:buFont typeface="Arial" charset="0"/>
              <a:buChar char="•"/>
            </a:pPr>
            <a:r>
              <a:rPr lang="en-US" sz="2000" dirty="0" smtClean="0">
                <a:solidFill>
                  <a:schemeClr val="tx1"/>
                </a:solidFill>
              </a:rPr>
              <a:t>Until we prioritize simplicity in design and implementation </a:t>
            </a:r>
            <a:r>
              <a:rPr lang="en-US" sz="2000" b="1" dirty="0" smtClean="0">
                <a:solidFill>
                  <a:schemeClr val="tx1"/>
                </a:solidFill>
              </a:rPr>
              <a:t>our System Accidents will all be Normal Accidents</a:t>
            </a:r>
          </a:p>
          <a:p>
            <a:pPr marL="285750" indent="-285750">
              <a:buFont typeface="Arial" charset="0"/>
              <a:buChar char="•"/>
            </a:pPr>
            <a:r>
              <a:rPr lang="en-US" sz="2000" dirty="0" smtClean="0">
                <a:solidFill>
                  <a:schemeClr val="tx1"/>
                </a:solidFill>
              </a:rPr>
              <a:t>Automation and process improvements only slow down the inevitable, they will never solve the problem</a:t>
            </a:r>
          </a:p>
        </p:txBody>
      </p:sp>
      <p:sp>
        <p:nvSpPr>
          <p:cNvPr id="5" name="Footer Placeholder 4"/>
          <p:cNvSpPr>
            <a:spLocks noGrp="1"/>
          </p:cNvSpPr>
          <p:nvPr>
            <p:ph type="ftr" sz="quarter" idx="11"/>
          </p:nvPr>
        </p:nvSpPr>
        <p:spPr/>
        <p:txBody>
          <a:bodyPr/>
          <a:lstStyle/>
          <a:p>
            <a:r>
              <a:rPr lang="en-US" dirty="0" smtClean="0"/>
              <a:t>©2016 PayPal Inc. Confidential and proprietary.</a:t>
            </a:r>
            <a:endParaRPr lang="en-US" dirty="0"/>
          </a:p>
        </p:txBody>
      </p:sp>
      <p:sp>
        <p:nvSpPr>
          <p:cNvPr id="13" name="Rectangle 12"/>
          <p:cNvSpPr>
            <a:spLocks noChangeArrowheads="1"/>
          </p:cNvSpPr>
          <p:nvPr/>
        </p:nvSpPr>
        <p:spPr bwMode="gray">
          <a:xfrm>
            <a:off x="-3344232" y="471487"/>
            <a:ext cx="3143268" cy="565626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spcBef>
                <a:spcPct val="0"/>
              </a:spcBef>
              <a:spcAft>
                <a:spcPts val="1200"/>
              </a:spcAft>
              <a:buClrTx/>
              <a:buSzTx/>
              <a:buFontTx/>
              <a:buNone/>
              <a:tabLst/>
            </a:pPr>
            <a:r>
              <a:rPr kumimoji="0" lang="en-US" sz="1000" u="none" strike="noStrike" cap="none" normalizeH="0" baseline="0" dirty="0" smtClean="0">
                <a:ln>
                  <a:noFill/>
                </a:ln>
                <a:solidFill>
                  <a:schemeClr val="bg1"/>
                </a:solidFill>
                <a:effectLst/>
                <a:latin typeface="+mj-lt"/>
              </a:rPr>
              <a:t>Master Layout Slides</a:t>
            </a:r>
            <a:endParaRPr lang="en-US" sz="1000" dirty="0" smtClean="0">
              <a:solidFill>
                <a:schemeClr val="bg1"/>
              </a:solidFill>
            </a:endParaRPr>
          </a:p>
        </p:txBody>
      </p:sp>
      <p:sp>
        <p:nvSpPr>
          <p:cNvPr id="14" name="Rectangle 13"/>
          <p:cNvSpPr>
            <a:spLocks noChangeArrowheads="1"/>
          </p:cNvSpPr>
          <p:nvPr/>
        </p:nvSpPr>
        <p:spPr bwMode="gray">
          <a:xfrm>
            <a:off x="-3327949" y="6508135"/>
            <a:ext cx="3126984" cy="20014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900" b="0" u="none" strike="noStrike" cap="none" normalizeH="0" baseline="0" dirty="0" smtClean="0">
                <a:ln>
                  <a:noFill/>
                </a:ln>
                <a:solidFill>
                  <a:schemeClr val="bg1"/>
                </a:solidFill>
                <a:effectLst/>
              </a:rPr>
              <a:t>This box will not be visible in</a:t>
            </a:r>
            <a:r>
              <a:rPr kumimoji="0" lang="en-US" sz="900" b="0" u="none" strike="noStrike" cap="none" normalizeH="0" dirty="0" smtClean="0">
                <a:ln>
                  <a:noFill/>
                </a:ln>
                <a:solidFill>
                  <a:schemeClr val="bg1"/>
                </a:solidFill>
                <a:effectLst/>
              </a:rPr>
              <a:t> </a:t>
            </a:r>
            <a:r>
              <a:rPr lang="en-US" sz="900" dirty="0" smtClean="0">
                <a:solidFill>
                  <a:schemeClr val="bg1"/>
                </a:solidFill>
              </a:rPr>
              <a:t>S</a:t>
            </a:r>
            <a:r>
              <a:rPr kumimoji="0" lang="en-US" sz="900" b="0" u="none" strike="noStrike" cap="none" normalizeH="0" baseline="0" dirty="0" smtClean="0">
                <a:ln>
                  <a:noFill/>
                </a:ln>
                <a:solidFill>
                  <a:schemeClr val="bg1"/>
                </a:solidFill>
                <a:effectLst/>
              </a:rPr>
              <a:t>lide</a:t>
            </a:r>
            <a:r>
              <a:rPr kumimoji="0" lang="en-US" sz="900" b="0" u="none" strike="noStrike" cap="none" normalizeH="0" dirty="0" smtClean="0">
                <a:ln>
                  <a:noFill/>
                </a:ln>
                <a:solidFill>
                  <a:schemeClr val="bg1"/>
                </a:solidFill>
                <a:effectLst/>
              </a:rPr>
              <a:t> </a:t>
            </a:r>
            <a:r>
              <a:rPr lang="en-US" sz="900" dirty="0" smtClean="0">
                <a:solidFill>
                  <a:schemeClr val="bg1"/>
                </a:solidFill>
              </a:rPr>
              <a:t>S</a:t>
            </a:r>
            <a:r>
              <a:rPr kumimoji="0" lang="en-US" sz="900" b="0" u="none" strike="noStrike" cap="none" normalizeH="0" baseline="0" dirty="0" smtClean="0">
                <a:ln>
                  <a:noFill/>
                </a:ln>
                <a:solidFill>
                  <a:schemeClr val="bg1"/>
                </a:solidFill>
                <a:effectLst/>
              </a:rPr>
              <a:t>how</a:t>
            </a:r>
            <a:r>
              <a:rPr kumimoji="0" lang="en-US" sz="900" b="0" u="none" strike="noStrike" cap="none" normalizeH="0" dirty="0" smtClean="0">
                <a:ln>
                  <a:noFill/>
                </a:ln>
                <a:solidFill>
                  <a:schemeClr val="bg1"/>
                </a:solidFill>
                <a:effectLst/>
              </a:rPr>
              <a:t> mode </a:t>
            </a:r>
            <a:r>
              <a:rPr lang="en-US" sz="900" dirty="0" smtClean="0">
                <a:solidFill>
                  <a:schemeClr val="bg1"/>
                </a:solidFill>
              </a:rPr>
              <a:t>or </a:t>
            </a:r>
            <a:br>
              <a:rPr lang="en-US" sz="900" dirty="0" smtClean="0">
                <a:solidFill>
                  <a:schemeClr val="bg1"/>
                </a:solidFill>
              </a:rPr>
            </a:br>
            <a:r>
              <a:rPr lang="en-US" sz="900" dirty="0" smtClean="0">
                <a:solidFill>
                  <a:schemeClr val="bg1"/>
                </a:solidFill>
              </a:rPr>
              <a:t>when printed.</a:t>
            </a:r>
            <a:endParaRPr kumimoji="0" lang="en-US" sz="900" b="0" u="none" strike="noStrike" cap="none" normalizeH="0" baseline="0" dirty="0">
              <a:ln>
                <a:noFill/>
              </a:ln>
              <a:solidFill>
                <a:schemeClr val="bg1"/>
              </a:solidFill>
              <a:effectLst/>
            </a:endParaRPr>
          </a:p>
        </p:txBody>
      </p:sp>
      <p:sp>
        <p:nvSpPr>
          <p:cNvPr id="7" name="Content Placeholder 7"/>
          <p:cNvSpPr txBox="1">
            <a:spLocks/>
          </p:cNvSpPr>
          <p:nvPr/>
        </p:nvSpPr>
        <p:spPr>
          <a:xfrm>
            <a:off x="503237" y="2721421"/>
            <a:ext cx="11060576" cy="2330081"/>
          </a:xfrm>
          <a:prstGeom prst="rect">
            <a:avLst/>
          </a:prstGeom>
        </p:spPr>
        <p:txBody>
          <a:bodyPr vert="horz" lIns="0" tIns="45720" rIns="91440" bIns="45720" rtlCol="0">
            <a:noAutofit/>
          </a:bodyPr>
          <a:lstStyle>
            <a:lvl1pPr marL="0" indent="0" algn="l" defTabSz="914400" rtl="0" eaLnBrk="1" latinLnBrk="0" hangingPunct="1">
              <a:lnSpc>
                <a:spcPct val="90000"/>
              </a:lnSpc>
              <a:spcBef>
                <a:spcPts val="0"/>
              </a:spcBef>
              <a:spcAft>
                <a:spcPts val="600"/>
              </a:spcAft>
              <a:buClr>
                <a:schemeClr val="accent1"/>
              </a:buClr>
              <a:buFont typeface="+mj-lt"/>
              <a:buNone/>
              <a:defRPr sz="1600" kern="1200">
                <a:solidFill>
                  <a:schemeClr val="accent1"/>
                </a:solidFill>
                <a:latin typeface="+mn-lt"/>
                <a:ea typeface="+mn-ea"/>
                <a:cs typeface="+mn-cs"/>
              </a:defRPr>
            </a:lvl1pPr>
            <a:lvl2pPr marL="287338" indent="-228600" algn="l" defTabSz="914400" rtl="0" eaLnBrk="1" latinLnBrk="0" hangingPunct="1">
              <a:lnSpc>
                <a:spcPct val="90000"/>
              </a:lnSpc>
              <a:spcBef>
                <a:spcPts val="300"/>
              </a:spcBef>
              <a:spcAft>
                <a:spcPts val="600"/>
              </a:spcAft>
              <a:buClr>
                <a:schemeClr val="accent1"/>
              </a:buClr>
              <a:buFont typeface="Arial" panose="020B0604020202020204" pitchFamily="34" charset="0"/>
              <a:buChar char="•"/>
              <a:defRPr sz="1600" kern="1200">
                <a:solidFill>
                  <a:schemeClr val="bg2">
                    <a:lumMod val="75000"/>
                  </a:schemeClr>
                </a:solidFill>
                <a:latin typeface="+mn-lt"/>
                <a:ea typeface="+mn-ea"/>
                <a:cs typeface="+mn-cs"/>
              </a:defRPr>
            </a:lvl2pPr>
            <a:lvl3pPr marL="514350" indent="-228600" algn="l" defTabSz="914400" rtl="0" eaLnBrk="1" latinLnBrk="0" hangingPunct="1">
              <a:lnSpc>
                <a:spcPct val="90000"/>
              </a:lnSpc>
              <a:spcBef>
                <a:spcPts val="300"/>
              </a:spcBef>
              <a:spcAft>
                <a:spcPts val="600"/>
              </a:spcAft>
              <a:buClr>
                <a:schemeClr val="accent1"/>
              </a:buClr>
              <a:buFont typeface="Arial" panose="020B0604020202020204" pitchFamily="34" charset="0"/>
              <a:buChar char="•"/>
              <a:defRPr sz="1400" kern="1200">
                <a:solidFill>
                  <a:schemeClr val="bg2">
                    <a:lumMod val="75000"/>
                  </a:schemeClr>
                </a:solidFill>
                <a:latin typeface="+mn-lt"/>
                <a:ea typeface="+mn-ea"/>
                <a:cs typeface="+mn-cs"/>
              </a:defRPr>
            </a:lvl3pPr>
            <a:lvl4pPr marL="739775" indent="-228600" algn="l" defTabSz="914400" rtl="0" eaLnBrk="1" latinLnBrk="0" hangingPunct="1">
              <a:lnSpc>
                <a:spcPct val="90000"/>
              </a:lnSpc>
              <a:spcBef>
                <a:spcPts val="300"/>
              </a:spcBef>
              <a:spcAft>
                <a:spcPts val="600"/>
              </a:spcAft>
              <a:buClr>
                <a:schemeClr val="accent1"/>
              </a:buClr>
              <a:buFont typeface="Arial" panose="020B0604020202020204" pitchFamily="34" charset="0"/>
              <a:buChar char="•"/>
              <a:defRPr sz="1400" kern="1200">
                <a:solidFill>
                  <a:schemeClr val="bg2">
                    <a:lumMod val="75000"/>
                  </a:schemeClr>
                </a:solidFill>
                <a:latin typeface="+mn-lt"/>
                <a:ea typeface="+mn-ea"/>
                <a:cs typeface="+mn-cs"/>
              </a:defRPr>
            </a:lvl4pPr>
            <a:lvl5pPr marL="974725" indent="-228600" algn="l" defTabSz="914400" rtl="0" eaLnBrk="1" latinLnBrk="0" hangingPunct="1">
              <a:lnSpc>
                <a:spcPct val="90000"/>
              </a:lnSpc>
              <a:spcBef>
                <a:spcPts val="300"/>
              </a:spcBef>
              <a:spcAft>
                <a:spcPts val="600"/>
              </a:spcAft>
              <a:buClr>
                <a:schemeClr val="accent1"/>
              </a:buClr>
              <a:buFont typeface="Arial" panose="020B0604020202020204" pitchFamily="34" charset="0"/>
              <a:buChar char="•"/>
              <a:tabLst/>
              <a:defRPr sz="1400" kern="1200">
                <a:solidFill>
                  <a:schemeClr val="bg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b="1" dirty="0" smtClean="0"/>
              <a:t>Reduce Complexity</a:t>
            </a:r>
          </a:p>
          <a:p>
            <a:pPr marL="342900" indent="-342900">
              <a:buFont typeface="Arial" charset="0"/>
              <a:buChar char="•"/>
            </a:pPr>
            <a:r>
              <a:rPr lang="en-US" sz="2000" dirty="0">
                <a:solidFill>
                  <a:schemeClr val="tx1"/>
                </a:solidFill>
              </a:rPr>
              <a:t>There must be a sustained focus on creating linear </a:t>
            </a:r>
            <a:r>
              <a:rPr lang="en-US" sz="2000" dirty="0" smtClean="0">
                <a:solidFill>
                  <a:schemeClr val="tx1"/>
                </a:solidFill>
              </a:rPr>
              <a:t>relationships</a:t>
            </a:r>
          </a:p>
          <a:p>
            <a:pPr marL="630238" lvl="1" indent="-342900">
              <a:buFont typeface="Arial" charset="0"/>
              <a:buChar char="•"/>
            </a:pPr>
            <a:r>
              <a:rPr lang="en-US" sz="2000" dirty="0" smtClean="0">
                <a:solidFill>
                  <a:schemeClr val="tx1"/>
                </a:solidFill>
              </a:rPr>
              <a:t>It takes sustained focus and prioritization over time to achieve this</a:t>
            </a:r>
          </a:p>
          <a:p>
            <a:pPr marL="342900" indent="-342900">
              <a:buFont typeface="Arial" charset="0"/>
              <a:buChar char="•"/>
            </a:pPr>
            <a:r>
              <a:rPr lang="en-US" sz="2000" dirty="0">
                <a:solidFill>
                  <a:schemeClr val="tx1"/>
                </a:solidFill>
              </a:rPr>
              <a:t>Some elements of </a:t>
            </a:r>
            <a:r>
              <a:rPr lang="en-US" sz="2000" dirty="0" smtClean="0">
                <a:solidFill>
                  <a:schemeClr val="tx1"/>
                </a:solidFill>
              </a:rPr>
              <a:t>Strategic Availability Takeaways (SAT) </a:t>
            </a:r>
            <a:r>
              <a:rPr lang="en-US" sz="2000" dirty="0">
                <a:solidFill>
                  <a:schemeClr val="tx1"/>
                </a:solidFill>
              </a:rPr>
              <a:t>are moving in this direction and should be prioritized (e.g. shared nothing)</a:t>
            </a:r>
          </a:p>
          <a:p>
            <a:endParaRPr lang="en-US" sz="2000" dirty="0">
              <a:solidFill>
                <a:schemeClr val="tx1"/>
              </a:solidFill>
            </a:endParaRPr>
          </a:p>
        </p:txBody>
      </p:sp>
    </p:spTree>
    <p:extLst>
      <p:ext uri="{BB962C8B-B14F-4D97-AF65-F5344CB8AC3E}">
        <p14:creationId xmlns:p14="http://schemas.microsoft.com/office/powerpoint/2010/main" val="1687004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References</a:t>
            </a:r>
            <a:endParaRPr lang="en-US" dirty="0"/>
          </a:p>
        </p:txBody>
      </p:sp>
      <p:sp>
        <p:nvSpPr>
          <p:cNvPr id="8" name="Content Placeholder 7"/>
          <p:cNvSpPr>
            <a:spLocks noGrp="1"/>
          </p:cNvSpPr>
          <p:nvPr>
            <p:ph idx="1"/>
          </p:nvPr>
        </p:nvSpPr>
        <p:spPr>
          <a:xfrm>
            <a:off x="504823" y="838200"/>
            <a:ext cx="11187114" cy="5289550"/>
          </a:xfrm>
        </p:spPr>
        <p:txBody>
          <a:bodyPr/>
          <a:lstStyle/>
          <a:p>
            <a:pPr marL="342900" indent="-342900">
              <a:buFont typeface="Arial" charset="0"/>
              <a:buChar char="•"/>
            </a:pPr>
            <a:endParaRPr lang="en-US" sz="2000" dirty="0" smtClean="0"/>
          </a:p>
          <a:p>
            <a:pPr marL="342900" indent="-342900">
              <a:buFont typeface="Arial" charset="0"/>
              <a:buChar char="•"/>
            </a:pPr>
            <a:r>
              <a:rPr lang="en-US" sz="2000" u="sng" dirty="0" smtClean="0"/>
              <a:t>Normal Accidents.</a:t>
            </a:r>
            <a:r>
              <a:rPr lang="en-US" sz="2000" dirty="0" smtClean="0"/>
              <a:t>  Charles </a:t>
            </a:r>
            <a:r>
              <a:rPr lang="en-US" sz="2000" dirty="0" err="1" smtClean="0"/>
              <a:t>Perrow</a:t>
            </a:r>
            <a:r>
              <a:rPr lang="en-US" sz="2000" dirty="0" smtClean="0"/>
              <a:t>, 1984.</a:t>
            </a:r>
            <a:endParaRPr lang="en-US" sz="2000" dirty="0" smtClean="0">
              <a:hlinkClick r:id="rId2"/>
            </a:endParaRPr>
          </a:p>
          <a:p>
            <a:pPr marL="342900" indent="-342900">
              <a:buFont typeface="Arial" charset="0"/>
              <a:buChar char="•"/>
            </a:pPr>
            <a:r>
              <a:rPr lang="en-US" sz="2000" dirty="0" smtClean="0">
                <a:hlinkClick r:id="rId2"/>
              </a:rPr>
              <a:t>Nuclear </a:t>
            </a:r>
            <a:r>
              <a:rPr lang="en-US" sz="2000" dirty="0">
                <a:hlinkClick r:id="rId2"/>
              </a:rPr>
              <a:t>and Radiation Accidents and Incidents (Wikipedia</a:t>
            </a:r>
            <a:r>
              <a:rPr lang="en-US" sz="2000" dirty="0" smtClean="0">
                <a:hlinkClick r:id="rId2"/>
              </a:rPr>
              <a:t>)</a:t>
            </a:r>
            <a:endParaRPr lang="en-US" sz="2000" dirty="0" smtClean="0"/>
          </a:p>
          <a:p>
            <a:pPr marL="342900" indent="-342900">
              <a:buFont typeface="Arial" charset="0"/>
              <a:buChar char="•"/>
            </a:pPr>
            <a:r>
              <a:rPr lang="en-US" sz="2000" dirty="0" smtClean="0"/>
              <a:t>MacCormack</a:t>
            </a:r>
            <a:r>
              <a:rPr lang="en-US" sz="2000" dirty="0"/>
              <a:t>, A.; Rusnak, J.; Baldwin, C.Y.; 2007b: The Impact of Component Modularity on Design Evolution: Evidence from the Software Industry. Working Paper 08-038, Harvard Business School; </a:t>
            </a:r>
            <a:r>
              <a:rPr lang="en-US" sz="2000" dirty="0">
                <a:hlinkClick r:id="rId3"/>
              </a:rPr>
              <a:t>http://</a:t>
            </a:r>
            <a:r>
              <a:rPr lang="en-US" sz="2000" dirty="0" smtClean="0">
                <a:hlinkClick r:id="rId3"/>
              </a:rPr>
              <a:t>www.hbs.edu/research/pdf/08-038.pdf</a:t>
            </a:r>
            <a:endParaRPr lang="en-US" sz="2000" dirty="0" smtClean="0"/>
          </a:p>
          <a:p>
            <a:pPr marL="342900" indent="-342900">
              <a:buFont typeface="Arial" charset="0"/>
              <a:buChar char="•"/>
            </a:pPr>
            <a:r>
              <a:rPr lang="en-US" sz="2000" dirty="0" smtClean="0"/>
              <a:t>MacCormack</a:t>
            </a:r>
            <a:r>
              <a:rPr lang="en-US" sz="2000" dirty="0"/>
              <a:t>, A.; Rusnak, J.; Baldwin, C.Y.; 2007a: Exploring the Duality Between Product and Organizational Architectures: A Test of the Mirroring Hypothesis. Working Paper 08-039, Harvard Business School; </a:t>
            </a:r>
            <a:r>
              <a:rPr lang="en-US" sz="2000" dirty="0">
                <a:hlinkClick r:id="rId4"/>
              </a:rPr>
              <a:t>http://www.hbs.edu/research/pdf/08-039.pdf</a:t>
            </a:r>
            <a:r>
              <a:rPr lang="en-US" sz="2000" dirty="0"/>
              <a:t> </a:t>
            </a:r>
            <a:endParaRPr lang="en-US" sz="2000" dirty="0" smtClean="0"/>
          </a:p>
          <a:p>
            <a:pPr marL="342900" indent="-342900">
              <a:buFont typeface="Arial" charset="0"/>
              <a:buChar char="•"/>
            </a:pPr>
            <a:r>
              <a:rPr lang="en-US" sz="2000" u="sng" dirty="0"/>
              <a:t>Software Failures, Security, and Cyberattacks</a:t>
            </a:r>
            <a:r>
              <a:rPr lang="en-US" sz="2000" dirty="0"/>
              <a:t>. Charles Perrow 3/31/08 </a:t>
            </a:r>
            <a:endParaRPr lang="en-US" sz="2000" dirty="0" smtClean="0">
              <a:hlinkClick r:id="rId5"/>
            </a:endParaRPr>
          </a:p>
          <a:p>
            <a:pPr marL="342900" indent="-342900">
              <a:buFont typeface="Arial" charset="0"/>
              <a:buChar char="•"/>
            </a:pPr>
            <a:r>
              <a:rPr lang="en-US" sz="2000" dirty="0" smtClean="0">
                <a:hlinkClick r:id="rId5"/>
              </a:rPr>
              <a:t>Three Mile Island Accident (Wikipedia)</a:t>
            </a:r>
            <a:endParaRPr lang="en-US" sz="2000" dirty="0" smtClean="0"/>
          </a:p>
          <a:p>
            <a:pPr marL="342900" indent="-342900">
              <a:buFont typeface="Arial" charset="0"/>
              <a:buChar char="•"/>
            </a:pPr>
            <a:r>
              <a:rPr lang="en-US" sz="2000" dirty="0" smtClean="0">
                <a:hlinkClick r:id="rId6"/>
              </a:rPr>
              <a:t>The Guardian, Nuclear power plant accidents: listed and ranked since 1952</a:t>
            </a:r>
            <a:endParaRPr lang="en-US" sz="2000" dirty="0" smtClean="0"/>
          </a:p>
          <a:p>
            <a:pPr marL="342900" indent="-342900">
              <a:buFont typeface="Arial" charset="0"/>
              <a:buChar char="•"/>
            </a:pPr>
            <a:r>
              <a:rPr lang="en-US" sz="2000" u="sng" dirty="0" smtClean="0"/>
              <a:t>The Report Of The President’s Commission  On The Accident At Three Mile </a:t>
            </a:r>
            <a:r>
              <a:rPr lang="en-US" sz="2000" u="sng" dirty="0" smtClean="0"/>
              <a:t>Island, </a:t>
            </a:r>
            <a:r>
              <a:rPr lang="en-US" sz="2000" dirty="0" smtClean="0"/>
              <a:t>1979</a:t>
            </a:r>
            <a:endParaRPr lang="en-US" sz="2000" u="sng" dirty="0" smtClean="0"/>
          </a:p>
        </p:txBody>
      </p:sp>
      <p:sp>
        <p:nvSpPr>
          <p:cNvPr id="5" name="Footer Placeholder 4"/>
          <p:cNvSpPr>
            <a:spLocks noGrp="1"/>
          </p:cNvSpPr>
          <p:nvPr>
            <p:ph type="ftr" sz="quarter" idx="11"/>
          </p:nvPr>
        </p:nvSpPr>
        <p:spPr/>
        <p:txBody>
          <a:bodyPr/>
          <a:lstStyle/>
          <a:p>
            <a:r>
              <a:rPr lang="en-US" dirty="0" smtClean="0"/>
              <a:t>©2016 PayPal Inc. Confidential and proprietary.</a:t>
            </a:r>
            <a:endParaRPr lang="en-US" dirty="0"/>
          </a:p>
        </p:txBody>
      </p:sp>
      <p:sp>
        <p:nvSpPr>
          <p:cNvPr id="14" name="Rectangle 13"/>
          <p:cNvSpPr>
            <a:spLocks noChangeArrowheads="1"/>
          </p:cNvSpPr>
          <p:nvPr/>
        </p:nvSpPr>
        <p:spPr bwMode="gray">
          <a:xfrm>
            <a:off x="-3327949" y="6508135"/>
            <a:ext cx="3126984" cy="20014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900" b="0" u="none" strike="noStrike" cap="none" normalizeH="0" baseline="0" dirty="0" smtClean="0">
                <a:ln>
                  <a:noFill/>
                </a:ln>
                <a:solidFill>
                  <a:schemeClr val="bg1"/>
                </a:solidFill>
                <a:effectLst/>
              </a:rPr>
              <a:t>This box will not be visible in</a:t>
            </a:r>
            <a:r>
              <a:rPr kumimoji="0" lang="en-US" sz="900" b="0" u="none" strike="noStrike" cap="none" normalizeH="0" dirty="0" smtClean="0">
                <a:ln>
                  <a:noFill/>
                </a:ln>
                <a:solidFill>
                  <a:schemeClr val="bg1"/>
                </a:solidFill>
                <a:effectLst/>
              </a:rPr>
              <a:t> </a:t>
            </a:r>
            <a:r>
              <a:rPr lang="en-US" sz="900" dirty="0" smtClean="0">
                <a:solidFill>
                  <a:schemeClr val="bg1"/>
                </a:solidFill>
              </a:rPr>
              <a:t>S</a:t>
            </a:r>
            <a:r>
              <a:rPr kumimoji="0" lang="en-US" sz="900" b="0" u="none" strike="noStrike" cap="none" normalizeH="0" baseline="0" dirty="0" smtClean="0">
                <a:ln>
                  <a:noFill/>
                </a:ln>
                <a:solidFill>
                  <a:schemeClr val="bg1"/>
                </a:solidFill>
                <a:effectLst/>
              </a:rPr>
              <a:t>lide</a:t>
            </a:r>
            <a:r>
              <a:rPr kumimoji="0" lang="en-US" sz="900" b="0" u="none" strike="noStrike" cap="none" normalizeH="0" dirty="0" smtClean="0">
                <a:ln>
                  <a:noFill/>
                </a:ln>
                <a:solidFill>
                  <a:schemeClr val="bg1"/>
                </a:solidFill>
                <a:effectLst/>
              </a:rPr>
              <a:t> </a:t>
            </a:r>
            <a:r>
              <a:rPr lang="en-US" sz="900" dirty="0" smtClean="0">
                <a:solidFill>
                  <a:schemeClr val="bg1"/>
                </a:solidFill>
              </a:rPr>
              <a:t>S</a:t>
            </a:r>
            <a:r>
              <a:rPr kumimoji="0" lang="en-US" sz="900" b="0" u="none" strike="noStrike" cap="none" normalizeH="0" baseline="0" dirty="0" smtClean="0">
                <a:ln>
                  <a:noFill/>
                </a:ln>
                <a:solidFill>
                  <a:schemeClr val="bg1"/>
                </a:solidFill>
                <a:effectLst/>
              </a:rPr>
              <a:t>how</a:t>
            </a:r>
            <a:r>
              <a:rPr kumimoji="0" lang="en-US" sz="900" b="0" u="none" strike="noStrike" cap="none" normalizeH="0" dirty="0" smtClean="0">
                <a:ln>
                  <a:noFill/>
                </a:ln>
                <a:solidFill>
                  <a:schemeClr val="bg1"/>
                </a:solidFill>
                <a:effectLst/>
              </a:rPr>
              <a:t> mode </a:t>
            </a:r>
            <a:r>
              <a:rPr lang="en-US" sz="900" dirty="0" smtClean="0">
                <a:solidFill>
                  <a:schemeClr val="bg1"/>
                </a:solidFill>
              </a:rPr>
              <a:t>or </a:t>
            </a:r>
            <a:br>
              <a:rPr lang="en-US" sz="900" dirty="0" smtClean="0">
                <a:solidFill>
                  <a:schemeClr val="bg1"/>
                </a:solidFill>
              </a:rPr>
            </a:br>
            <a:r>
              <a:rPr lang="en-US" sz="900" dirty="0" smtClean="0">
                <a:solidFill>
                  <a:schemeClr val="bg1"/>
                </a:solidFill>
              </a:rPr>
              <a:t>when printed.</a:t>
            </a:r>
            <a:endParaRPr kumimoji="0" lang="en-US" sz="900" b="0" u="none" strike="noStrike" cap="none" normalizeH="0" baseline="0" dirty="0">
              <a:ln>
                <a:noFill/>
              </a:ln>
              <a:solidFill>
                <a:schemeClr val="bg1"/>
              </a:solidFill>
              <a:effectLst/>
            </a:endParaRPr>
          </a:p>
        </p:txBody>
      </p:sp>
    </p:spTree>
    <p:extLst>
      <p:ext uri="{BB962C8B-B14F-4D97-AF65-F5344CB8AC3E}">
        <p14:creationId xmlns:p14="http://schemas.microsoft.com/office/powerpoint/2010/main" val="162368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Footer Placeholder 2"/>
          <p:cNvSpPr>
            <a:spLocks noGrp="1"/>
          </p:cNvSpPr>
          <p:nvPr>
            <p:ph type="ftr" sz="quarter" idx="11"/>
          </p:nvPr>
        </p:nvSpPr>
        <p:spPr/>
        <p:txBody>
          <a:bodyPr/>
          <a:lstStyle/>
          <a:p>
            <a:r>
              <a:rPr lang="en-US" dirty="0" smtClean="0"/>
              <a:t>©2016 PayPal Inc. Confidential and proprietary.</a:t>
            </a:r>
            <a:endParaRPr lang="en-US" dirty="0"/>
          </a:p>
        </p:txBody>
      </p:sp>
      <p:sp>
        <p:nvSpPr>
          <p:cNvPr id="5" name="Text Placeholder 4"/>
          <p:cNvSpPr>
            <a:spLocks noGrp="1"/>
          </p:cNvSpPr>
          <p:nvPr>
            <p:ph type="body" sz="quarter" idx="13"/>
          </p:nvPr>
        </p:nvSpPr>
        <p:spPr/>
        <p:txBody>
          <a:bodyPr/>
          <a:lstStyle/>
          <a:p>
            <a:pPr marL="457200" indent="-457200">
              <a:lnSpc>
                <a:spcPct val="100000"/>
              </a:lnSpc>
              <a:spcAft>
                <a:spcPts val="0"/>
              </a:spcAft>
              <a:buFont typeface="+mj-lt"/>
              <a:buAutoNum type="arabicPeriod"/>
            </a:pPr>
            <a:r>
              <a:rPr lang="en-US" dirty="0" smtClean="0"/>
              <a:t>Three Mile Island</a:t>
            </a:r>
          </a:p>
          <a:p>
            <a:pPr marL="971550" lvl="2" indent="-457200">
              <a:lnSpc>
                <a:spcPct val="100000"/>
              </a:lnSpc>
              <a:spcAft>
                <a:spcPts val="0"/>
              </a:spcAft>
              <a:buFont typeface="+mj-lt"/>
              <a:buAutoNum type="alphaUcPeriod"/>
            </a:pPr>
            <a:r>
              <a:rPr lang="en-US" dirty="0" smtClean="0"/>
              <a:t>Background</a:t>
            </a:r>
          </a:p>
          <a:p>
            <a:pPr marL="971550" lvl="2" indent="-457200">
              <a:lnSpc>
                <a:spcPct val="100000"/>
              </a:lnSpc>
              <a:spcAft>
                <a:spcPts val="0"/>
              </a:spcAft>
              <a:buFont typeface="+mj-lt"/>
              <a:buAutoNum type="alphaUcPeriod"/>
            </a:pPr>
            <a:r>
              <a:rPr lang="en-US" dirty="0" smtClean="0"/>
              <a:t>Chain of events</a:t>
            </a:r>
          </a:p>
          <a:p>
            <a:pPr marL="971550" lvl="2" indent="-457200">
              <a:lnSpc>
                <a:spcPct val="100000"/>
              </a:lnSpc>
              <a:spcAft>
                <a:spcPts val="0"/>
              </a:spcAft>
              <a:buFont typeface="+mj-lt"/>
              <a:buAutoNum type="alphaUcPeriod"/>
            </a:pPr>
            <a:r>
              <a:rPr lang="en-US" dirty="0" smtClean="0"/>
              <a:t>Prediction</a:t>
            </a:r>
          </a:p>
          <a:p>
            <a:pPr marL="971550" lvl="2" indent="-457200">
              <a:lnSpc>
                <a:spcPct val="100000"/>
              </a:lnSpc>
              <a:spcAft>
                <a:spcPts val="0"/>
              </a:spcAft>
              <a:buFont typeface="+mj-lt"/>
              <a:buAutoNum type="alphaUcPeriod"/>
            </a:pPr>
            <a:r>
              <a:rPr lang="en-US" dirty="0" smtClean="0"/>
              <a:t>Actual</a:t>
            </a:r>
          </a:p>
          <a:p>
            <a:pPr marL="457200" indent="-457200">
              <a:lnSpc>
                <a:spcPct val="100000"/>
              </a:lnSpc>
              <a:spcAft>
                <a:spcPts val="0"/>
              </a:spcAft>
              <a:buFont typeface="+mj-lt"/>
              <a:buAutoNum type="arabicPeriod"/>
            </a:pPr>
            <a:r>
              <a:rPr lang="en-US" dirty="0" smtClean="0"/>
              <a:t>Complexity &amp; Coupling</a:t>
            </a:r>
          </a:p>
          <a:p>
            <a:pPr marL="457200" indent="-457200">
              <a:lnSpc>
                <a:spcPct val="100000"/>
              </a:lnSpc>
              <a:spcAft>
                <a:spcPts val="0"/>
              </a:spcAft>
              <a:buFont typeface="+mj-lt"/>
              <a:buAutoNum type="arabicPeriod"/>
            </a:pPr>
            <a:r>
              <a:rPr lang="en-US" dirty="0" smtClean="0"/>
              <a:t>Modularity</a:t>
            </a:r>
          </a:p>
          <a:p>
            <a:pPr marL="457200" indent="-457200">
              <a:lnSpc>
                <a:spcPct val="100000"/>
              </a:lnSpc>
              <a:spcAft>
                <a:spcPts val="0"/>
              </a:spcAft>
              <a:buFont typeface="+mj-lt"/>
              <a:buAutoNum type="arabicPeriod"/>
            </a:pPr>
            <a:r>
              <a:rPr lang="en-US" dirty="0" smtClean="0"/>
              <a:t>Mirroring Hypothesis</a:t>
            </a:r>
          </a:p>
          <a:p>
            <a:pPr marL="457200" indent="-457200">
              <a:lnSpc>
                <a:spcPct val="100000"/>
              </a:lnSpc>
              <a:spcAft>
                <a:spcPts val="0"/>
              </a:spcAft>
              <a:buFont typeface="+mj-lt"/>
              <a:buAutoNum type="arabicPeriod"/>
            </a:pPr>
            <a:r>
              <a:rPr lang="en-US" dirty="0" smtClean="0"/>
              <a:t>Conclusions</a:t>
            </a:r>
            <a:endParaRPr lang="en-US" dirty="0"/>
          </a:p>
        </p:txBody>
      </p:sp>
      <p:sp>
        <p:nvSpPr>
          <p:cNvPr id="6" name="Content Placeholder 5"/>
          <p:cNvSpPr>
            <a:spLocks noGrp="1"/>
          </p:cNvSpPr>
          <p:nvPr>
            <p:ph sz="quarter" idx="14"/>
          </p:nvPr>
        </p:nvSpPr>
        <p:spPr/>
        <p:txBody>
          <a:bodyPr/>
          <a:lstStyle/>
          <a:p>
            <a:endParaRPr lang="en-US" dirty="0"/>
          </a:p>
        </p:txBody>
      </p:sp>
    </p:spTree>
    <p:extLst>
      <p:ext uri="{BB962C8B-B14F-4D97-AF65-F5344CB8AC3E}">
        <p14:creationId xmlns:p14="http://schemas.microsoft.com/office/powerpoint/2010/main" val="939688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Three Mile Island</a:t>
            </a:r>
            <a:endParaRPr lang="en-US" dirty="0"/>
          </a:p>
        </p:txBody>
      </p:sp>
      <p:sp>
        <p:nvSpPr>
          <p:cNvPr id="8" name="Content Placeholder 7"/>
          <p:cNvSpPr>
            <a:spLocks noGrp="1"/>
          </p:cNvSpPr>
          <p:nvPr>
            <p:ph idx="1"/>
          </p:nvPr>
        </p:nvSpPr>
        <p:spPr>
          <a:xfrm>
            <a:off x="503238" y="887411"/>
            <a:ext cx="11406264" cy="4824413"/>
          </a:xfrm>
        </p:spPr>
        <p:txBody>
          <a:bodyPr/>
          <a:lstStyle/>
          <a:p>
            <a:r>
              <a:rPr lang="en-US" sz="2000" dirty="0" smtClean="0"/>
              <a:t>About</a:t>
            </a:r>
            <a:endParaRPr lang="en-US" sz="2000" dirty="0"/>
          </a:p>
          <a:p>
            <a:pPr lvl="1"/>
            <a:r>
              <a:rPr lang="en-US" sz="1800" dirty="0" smtClean="0"/>
              <a:t>Two separate unites (TMI—1 &amp; TMI-2) generating 852 MWe and 906MWe respectively</a:t>
            </a:r>
          </a:p>
          <a:p>
            <a:pPr lvl="1"/>
            <a:r>
              <a:rPr lang="en-US" sz="1800" dirty="0" smtClean="0"/>
              <a:t>So named for being three miles downriver from Middletown, PA, a booming metropolis of 8,900 people as of 2010.</a:t>
            </a:r>
          </a:p>
          <a:p>
            <a:pPr lvl="1"/>
            <a:r>
              <a:rPr lang="en-US" sz="1800" dirty="0" smtClean="0"/>
              <a:t>Populations of 211,000 within 10 miles and 2.8 million within 50 miles</a:t>
            </a:r>
            <a:endParaRPr lang="en-US" sz="1800" dirty="0"/>
          </a:p>
          <a:p>
            <a:r>
              <a:rPr lang="en-US" sz="2000" dirty="0" smtClean="0"/>
              <a:t>History</a:t>
            </a:r>
            <a:endParaRPr lang="en-US" sz="2000" dirty="0"/>
          </a:p>
          <a:p>
            <a:pPr lvl="1"/>
            <a:r>
              <a:rPr lang="en-US" sz="1800" dirty="0" smtClean="0"/>
              <a:t>Most infamous nuclear power generating station in the U.S.</a:t>
            </a:r>
          </a:p>
          <a:p>
            <a:pPr lvl="1"/>
            <a:r>
              <a:rPr lang="en-US" sz="1800" dirty="0" smtClean="0"/>
              <a:t>TMI-2 began commercial operation on December 30, 1978.</a:t>
            </a:r>
          </a:p>
          <a:p>
            <a:pPr lvl="1"/>
            <a:r>
              <a:rPr lang="en-US" sz="1800" dirty="0" smtClean="0"/>
              <a:t>March 28, 1979, partial meltdown of the reactor core</a:t>
            </a:r>
          </a:p>
          <a:p>
            <a:r>
              <a:rPr lang="en-US" sz="2000" dirty="0" smtClean="0"/>
              <a:t>Notable</a:t>
            </a:r>
            <a:endParaRPr lang="en-US" dirty="0"/>
          </a:p>
          <a:p>
            <a:pPr marL="285750" indent="-285750">
              <a:buFont typeface="Arial" charset="0"/>
              <a:buChar char="•"/>
            </a:pPr>
            <a:r>
              <a:rPr lang="en-US" sz="1800" dirty="0" smtClean="0">
                <a:solidFill>
                  <a:schemeClr val="bg2">
                    <a:lumMod val="75000"/>
                  </a:schemeClr>
                </a:solidFill>
              </a:rPr>
              <a:t>There is always a </a:t>
            </a:r>
            <a:r>
              <a:rPr lang="en-US" sz="1800" dirty="0" smtClean="0">
                <a:solidFill>
                  <a:schemeClr val="bg2">
                    <a:lumMod val="75000"/>
                  </a:schemeClr>
                </a:solidFill>
                <a:hlinkClick r:id="rId2"/>
              </a:rPr>
              <a:t>relevant XKCD</a:t>
            </a:r>
            <a:r>
              <a:rPr lang="en-US" sz="1800" dirty="0" smtClean="0">
                <a:solidFill>
                  <a:schemeClr val="bg2">
                    <a:lumMod val="75000"/>
                  </a:schemeClr>
                </a:solidFill>
              </a:rPr>
              <a:t>.</a:t>
            </a:r>
          </a:p>
        </p:txBody>
      </p:sp>
      <p:sp>
        <p:nvSpPr>
          <p:cNvPr id="5" name="Footer Placeholder 4"/>
          <p:cNvSpPr>
            <a:spLocks noGrp="1"/>
          </p:cNvSpPr>
          <p:nvPr>
            <p:ph type="ftr" sz="quarter" idx="11"/>
          </p:nvPr>
        </p:nvSpPr>
        <p:spPr/>
        <p:txBody>
          <a:bodyPr/>
          <a:lstStyle/>
          <a:p>
            <a:r>
              <a:rPr lang="en-US" dirty="0" smtClean="0"/>
              <a:t>©2016 PayPal Inc. Confidential and proprietary.</a:t>
            </a:r>
            <a:endParaRPr lang="en-US" dirty="0"/>
          </a:p>
        </p:txBody>
      </p:sp>
      <p:sp>
        <p:nvSpPr>
          <p:cNvPr id="9" name="Text Placeholder 8"/>
          <p:cNvSpPr>
            <a:spLocks noGrp="1"/>
          </p:cNvSpPr>
          <p:nvPr>
            <p:ph type="body" sz="quarter" idx="13"/>
          </p:nvPr>
        </p:nvSpPr>
        <p:spPr/>
        <p:txBody>
          <a:bodyPr/>
          <a:lstStyle/>
          <a:p>
            <a:r>
              <a:rPr lang="en-US" dirty="0" smtClean="0"/>
              <a:t> </a:t>
            </a:r>
            <a:endParaRPr lang="en-US" dirty="0"/>
          </a:p>
        </p:txBody>
      </p:sp>
    </p:spTree>
    <p:extLst>
      <p:ext uri="{BB962C8B-B14F-4D97-AF65-F5344CB8AC3E}">
        <p14:creationId xmlns:p14="http://schemas.microsoft.com/office/powerpoint/2010/main" val="3666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Chain of events</a:t>
            </a:r>
            <a:endParaRPr lang="en-US" dirty="0"/>
          </a:p>
        </p:txBody>
      </p:sp>
      <p:sp>
        <p:nvSpPr>
          <p:cNvPr id="8" name="Content Placeholder 7"/>
          <p:cNvSpPr>
            <a:spLocks noGrp="1"/>
          </p:cNvSpPr>
          <p:nvPr>
            <p:ph idx="1"/>
          </p:nvPr>
        </p:nvSpPr>
        <p:spPr>
          <a:xfrm>
            <a:off x="503238" y="938553"/>
            <a:ext cx="11187114" cy="5189197"/>
          </a:xfrm>
        </p:spPr>
        <p:txBody>
          <a:bodyPr/>
          <a:lstStyle/>
          <a:p>
            <a:r>
              <a:rPr lang="en-US" sz="2000" dirty="0" smtClean="0"/>
              <a:t>PBCAR</a:t>
            </a:r>
            <a:endParaRPr lang="en-US" sz="1800" dirty="0"/>
          </a:p>
          <a:p>
            <a:pPr marL="285750" indent="-285750">
              <a:buFont typeface="Arial" charset="0"/>
              <a:buChar char="•"/>
            </a:pPr>
            <a:r>
              <a:rPr lang="en-US" sz="1800" dirty="0" smtClean="0">
                <a:solidFill>
                  <a:schemeClr val="bg2">
                    <a:lumMod val="75000"/>
                  </a:schemeClr>
                </a:solidFill>
              </a:rPr>
              <a:t>The </a:t>
            </a:r>
            <a:r>
              <a:rPr lang="en-US" sz="1800" dirty="0">
                <a:solidFill>
                  <a:schemeClr val="bg2">
                    <a:lumMod val="75000"/>
                  </a:schemeClr>
                </a:solidFill>
              </a:rPr>
              <a:t>conclusion of the President’s commission that investigated the Three Mile Island accident was that it was the result of human error, particularly on the part of the plant’s operators</a:t>
            </a:r>
            <a:r>
              <a:rPr lang="en-US" sz="1800" dirty="0" smtClean="0">
                <a:solidFill>
                  <a:schemeClr val="bg2">
                    <a:lumMod val="75000"/>
                  </a:schemeClr>
                </a:solidFill>
              </a:rPr>
              <a:t>.</a:t>
            </a:r>
          </a:p>
          <a:p>
            <a:pPr marL="285750" indent="-285750">
              <a:buFont typeface="Arial" charset="0"/>
              <a:buChar char="•"/>
            </a:pPr>
            <a:r>
              <a:rPr lang="en-US" sz="1800" dirty="0" smtClean="0">
                <a:solidFill>
                  <a:schemeClr val="bg2">
                    <a:lumMod val="75000"/>
                  </a:schemeClr>
                </a:solidFill>
              </a:rPr>
              <a:t>We can talk about the details, but honestly, it doesn’t matter because it will sound so familiar.</a:t>
            </a:r>
          </a:p>
          <a:p>
            <a:r>
              <a:rPr lang="en-US" sz="2000" dirty="0"/>
              <a:t>RESTR19790328</a:t>
            </a:r>
          </a:p>
          <a:p>
            <a:pPr marL="285750" indent="-285750">
              <a:buFont typeface="Arial" charset="0"/>
              <a:buChar char="•"/>
            </a:pPr>
            <a:r>
              <a:rPr lang="en-US" sz="1800" b="1" dirty="0">
                <a:solidFill>
                  <a:srgbClr val="FF0000"/>
                </a:solidFill>
              </a:rPr>
              <a:t>Bad </a:t>
            </a:r>
            <a:r>
              <a:rPr lang="en-US" sz="1800" b="1" dirty="0" smtClean="0">
                <a:solidFill>
                  <a:srgbClr val="FF0000"/>
                </a:solidFill>
              </a:rPr>
              <a:t>news</a:t>
            </a:r>
            <a:r>
              <a:rPr lang="en-US" sz="1800" dirty="0" smtClean="0">
                <a:solidFill>
                  <a:schemeClr val="bg2">
                    <a:lumMod val="75000"/>
                  </a:schemeClr>
                </a:solidFill>
              </a:rPr>
              <a:t>: Started </a:t>
            </a:r>
            <a:r>
              <a:rPr lang="en-US" sz="1800" dirty="0">
                <a:solidFill>
                  <a:schemeClr val="bg2">
                    <a:lumMod val="75000"/>
                  </a:schemeClr>
                </a:solidFill>
              </a:rPr>
              <a:t>with a blockage in what is called the plant’s </a:t>
            </a:r>
            <a:r>
              <a:rPr lang="en-US" sz="1800" dirty="0" err="1" smtClean="0">
                <a:solidFill>
                  <a:schemeClr val="bg2">
                    <a:lumMod val="75000"/>
                  </a:schemeClr>
                </a:solidFill>
              </a:rPr>
              <a:t>poliser</a:t>
            </a:r>
            <a:r>
              <a:rPr lang="en-US" sz="1800" dirty="0" smtClean="0">
                <a:solidFill>
                  <a:schemeClr val="bg2">
                    <a:lumMod val="75000"/>
                  </a:schemeClr>
                </a:solidFill>
              </a:rPr>
              <a:t>.  Polisher </a:t>
            </a:r>
            <a:r>
              <a:rPr lang="en-US" sz="1800" dirty="0">
                <a:solidFill>
                  <a:schemeClr val="bg2">
                    <a:lumMod val="75000"/>
                  </a:schemeClr>
                </a:solidFill>
              </a:rPr>
              <a:t>problems were not </a:t>
            </a:r>
            <a:r>
              <a:rPr lang="en-US" sz="1800" dirty="0" smtClean="0">
                <a:solidFill>
                  <a:schemeClr val="bg2">
                    <a:lumMod val="75000"/>
                  </a:schemeClr>
                </a:solidFill>
              </a:rPr>
              <a:t>unusual or </a:t>
            </a:r>
            <a:r>
              <a:rPr lang="en-US" sz="1800" dirty="0">
                <a:solidFill>
                  <a:schemeClr val="bg2">
                    <a:lumMod val="75000"/>
                  </a:schemeClr>
                </a:solidFill>
              </a:rPr>
              <a:t>particularly serious.</a:t>
            </a:r>
          </a:p>
          <a:p>
            <a:pPr lvl="1"/>
            <a:r>
              <a:rPr lang="en-US" sz="1800" b="1" dirty="0">
                <a:solidFill>
                  <a:srgbClr val="FF0000"/>
                </a:solidFill>
              </a:rPr>
              <a:t>Bad news</a:t>
            </a:r>
            <a:r>
              <a:rPr lang="en-US" sz="1800" dirty="0" smtClean="0">
                <a:solidFill>
                  <a:schemeClr val="bg2">
                    <a:lumMod val="75000"/>
                  </a:schemeClr>
                </a:solidFill>
              </a:rPr>
              <a:t>: The </a:t>
            </a:r>
            <a:r>
              <a:rPr lang="en-US" sz="1800" dirty="0">
                <a:solidFill>
                  <a:schemeClr val="bg2">
                    <a:lumMod val="75000"/>
                  </a:schemeClr>
                </a:solidFill>
              </a:rPr>
              <a:t>blockage caused moisture to leak into the plant’s air system, inadvertently tripping two valves and shutting down the flow of cold water into the plant’s steam generator</a:t>
            </a:r>
            <a:r>
              <a:rPr lang="en-US" sz="1800" dirty="0" smtClean="0">
                <a:solidFill>
                  <a:schemeClr val="bg2">
                    <a:lumMod val="75000"/>
                  </a:schemeClr>
                </a:solidFill>
              </a:rPr>
              <a:t>.</a:t>
            </a:r>
            <a:endParaRPr lang="en-US" sz="1800" dirty="0">
              <a:solidFill>
                <a:schemeClr val="bg2">
                  <a:lumMod val="75000"/>
                </a:schemeClr>
              </a:solidFill>
            </a:endParaRPr>
          </a:p>
          <a:p>
            <a:pPr marL="285750" indent="-285750">
              <a:buFont typeface="Arial" charset="0"/>
              <a:buChar char="•"/>
            </a:pPr>
            <a:r>
              <a:rPr lang="en-US" sz="1800" b="1" dirty="0" smtClean="0">
                <a:solidFill>
                  <a:schemeClr val="accent6"/>
                </a:solidFill>
              </a:rPr>
              <a:t>Good news</a:t>
            </a:r>
            <a:r>
              <a:rPr lang="en-US" sz="1800" dirty="0" smtClean="0">
                <a:solidFill>
                  <a:schemeClr val="bg2">
                    <a:lumMod val="75000"/>
                  </a:schemeClr>
                </a:solidFill>
              </a:rPr>
              <a:t>: TMI </a:t>
            </a:r>
            <a:r>
              <a:rPr lang="en-US" sz="1800" dirty="0">
                <a:solidFill>
                  <a:schemeClr val="bg2">
                    <a:lumMod val="75000"/>
                  </a:schemeClr>
                </a:solidFill>
              </a:rPr>
              <a:t>had a backup cooling system for precisely this </a:t>
            </a:r>
            <a:r>
              <a:rPr lang="en-US" sz="1800" dirty="0" smtClean="0">
                <a:solidFill>
                  <a:schemeClr val="bg2">
                    <a:lumMod val="75000"/>
                  </a:schemeClr>
                </a:solidFill>
              </a:rPr>
              <a:t>situation</a:t>
            </a:r>
            <a:r>
              <a:rPr lang="en-US" sz="1800" dirty="0">
                <a:solidFill>
                  <a:schemeClr val="bg2">
                    <a:lumMod val="75000"/>
                  </a:schemeClr>
                </a:solidFill>
              </a:rPr>
              <a:t>!</a:t>
            </a:r>
            <a:endParaRPr lang="en-US" sz="1800" dirty="0" smtClean="0">
              <a:solidFill>
                <a:schemeClr val="bg2">
                  <a:lumMod val="75000"/>
                </a:schemeClr>
              </a:solidFill>
            </a:endParaRPr>
          </a:p>
          <a:p>
            <a:pPr marL="285750" indent="-285750">
              <a:buFont typeface="Arial" charset="0"/>
              <a:buChar char="•"/>
            </a:pPr>
            <a:r>
              <a:rPr lang="en-US" sz="1800" b="1" dirty="0">
                <a:solidFill>
                  <a:srgbClr val="FF0000"/>
                </a:solidFill>
              </a:rPr>
              <a:t>Bad news</a:t>
            </a:r>
            <a:r>
              <a:rPr lang="en-US" sz="1800" dirty="0" smtClean="0">
                <a:solidFill>
                  <a:schemeClr val="bg2">
                    <a:lumMod val="75000"/>
                  </a:schemeClr>
                </a:solidFill>
              </a:rPr>
              <a:t>:  </a:t>
            </a:r>
            <a:r>
              <a:rPr lang="en-US" sz="1800" dirty="0">
                <a:solidFill>
                  <a:schemeClr val="bg2">
                    <a:lumMod val="75000"/>
                  </a:schemeClr>
                </a:solidFill>
              </a:rPr>
              <a:t>But on that particular </a:t>
            </a:r>
            <a:r>
              <a:rPr lang="en-US" sz="1800" dirty="0" smtClean="0">
                <a:solidFill>
                  <a:schemeClr val="bg2">
                    <a:lumMod val="75000"/>
                  </a:schemeClr>
                </a:solidFill>
              </a:rPr>
              <a:t>day the </a:t>
            </a:r>
            <a:r>
              <a:rPr lang="en-US" sz="1800" dirty="0">
                <a:solidFill>
                  <a:schemeClr val="bg2">
                    <a:lumMod val="75000"/>
                  </a:schemeClr>
                </a:solidFill>
              </a:rPr>
              <a:t>valves for the backup system weren’t open.</a:t>
            </a:r>
          </a:p>
          <a:p>
            <a:pPr marL="573088" lvl="1" indent="-285750">
              <a:buFont typeface="Arial" charset="0"/>
              <a:buChar char="•"/>
            </a:pPr>
            <a:r>
              <a:rPr lang="en-US" sz="1800" b="1" dirty="0">
                <a:solidFill>
                  <a:srgbClr val="FF0000"/>
                </a:solidFill>
              </a:rPr>
              <a:t>Bad news</a:t>
            </a:r>
            <a:r>
              <a:rPr lang="en-US" sz="1800" dirty="0" smtClean="0">
                <a:solidFill>
                  <a:schemeClr val="bg2">
                    <a:lumMod val="75000"/>
                  </a:schemeClr>
                </a:solidFill>
              </a:rPr>
              <a:t>: They </a:t>
            </a:r>
            <a:r>
              <a:rPr lang="en-US" sz="1800" dirty="0">
                <a:solidFill>
                  <a:schemeClr val="bg2">
                    <a:lumMod val="75000"/>
                  </a:schemeClr>
                </a:solidFill>
              </a:rPr>
              <a:t>had been closed, and an indicator in the control room showing they were closed was blocked by a repair tag hanging from a switch above it. </a:t>
            </a:r>
            <a:endParaRPr lang="en-US" sz="1800" dirty="0" smtClean="0">
              <a:solidFill>
                <a:schemeClr val="bg2">
                  <a:lumMod val="75000"/>
                </a:schemeClr>
              </a:solidFill>
            </a:endParaRPr>
          </a:p>
          <a:p>
            <a:pPr marL="285750" indent="-285750">
              <a:buFont typeface="Arial" charset="0"/>
              <a:buChar char="•"/>
            </a:pPr>
            <a:r>
              <a:rPr lang="en-US" sz="1800" b="1" dirty="0">
                <a:solidFill>
                  <a:schemeClr val="accent6"/>
                </a:solidFill>
              </a:rPr>
              <a:t>Good news</a:t>
            </a:r>
            <a:r>
              <a:rPr lang="en-US" sz="1800" dirty="0" smtClean="0">
                <a:solidFill>
                  <a:schemeClr val="bg2">
                    <a:lumMod val="75000"/>
                  </a:schemeClr>
                </a:solidFill>
              </a:rPr>
              <a:t>: The </a:t>
            </a:r>
            <a:r>
              <a:rPr lang="en-US" sz="1800" dirty="0">
                <a:solidFill>
                  <a:schemeClr val="bg2">
                    <a:lumMod val="75000"/>
                  </a:schemeClr>
                </a:solidFill>
              </a:rPr>
              <a:t>reactor </a:t>
            </a:r>
            <a:r>
              <a:rPr lang="en-US" sz="1800" dirty="0" smtClean="0">
                <a:solidFill>
                  <a:schemeClr val="bg2">
                    <a:lumMod val="75000"/>
                  </a:schemeClr>
                </a:solidFill>
              </a:rPr>
              <a:t>had </a:t>
            </a:r>
            <a:r>
              <a:rPr lang="en-US" sz="1800" dirty="0">
                <a:solidFill>
                  <a:schemeClr val="bg2">
                    <a:lumMod val="75000"/>
                  </a:schemeClr>
                </a:solidFill>
              </a:rPr>
              <a:t>another backup system, a special sort of relief </a:t>
            </a:r>
            <a:r>
              <a:rPr lang="en-US" sz="1800" dirty="0" smtClean="0">
                <a:solidFill>
                  <a:schemeClr val="bg2">
                    <a:lumMod val="75000"/>
                  </a:schemeClr>
                </a:solidFill>
              </a:rPr>
              <a:t>valve!</a:t>
            </a:r>
          </a:p>
          <a:p>
            <a:pPr marL="285750" indent="-285750">
              <a:buFont typeface="Arial" charset="0"/>
              <a:buChar char="•"/>
            </a:pPr>
            <a:r>
              <a:rPr lang="en-US" sz="1800" b="1" dirty="0">
                <a:solidFill>
                  <a:srgbClr val="FF0000"/>
                </a:solidFill>
              </a:rPr>
              <a:t>Bad news</a:t>
            </a:r>
            <a:r>
              <a:rPr lang="en-US" sz="1800" dirty="0">
                <a:solidFill>
                  <a:schemeClr val="bg2">
                    <a:lumMod val="75000"/>
                  </a:schemeClr>
                </a:solidFill>
              </a:rPr>
              <a:t>: The relief valve wasn’t working properly that </a:t>
            </a:r>
            <a:r>
              <a:rPr lang="en-US" sz="1800" dirty="0" smtClean="0">
                <a:solidFill>
                  <a:schemeClr val="bg2">
                    <a:lumMod val="75000"/>
                  </a:schemeClr>
                </a:solidFill>
              </a:rPr>
              <a:t>day. </a:t>
            </a:r>
            <a:r>
              <a:rPr lang="en-US" sz="1800" dirty="0">
                <a:solidFill>
                  <a:schemeClr val="bg2">
                    <a:lumMod val="75000"/>
                  </a:schemeClr>
                </a:solidFill>
              </a:rPr>
              <a:t>It stuck open when it was supposed to </a:t>
            </a:r>
            <a:r>
              <a:rPr lang="en-US" sz="1800" dirty="0" smtClean="0">
                <a:solidFill>
                  <a:schemeClr val="bg2">
                    <a:lumMod val="75000"/>
                  </a:schemeClr>
                </a:solidFill>
              </a:rPr>
              <a:t>be closed.</a:t>
            </a:r>
            <a:endParaRPr lang="en-US" sz="1800" dirty="0">
              <a:solidFill>
                <a:schemeClr val="bg2">
                  <a:lumMod val="75000"/>
                </a:schemeClr>
              </a:solidFill>
            </a:endParaRPr>
          </a:p>
          <a:p>
            <a:pPr marL="512762" lvl="2" indent="-285750">
              <a:spcBef>
                <a:spcPts val="0"/>
              </a:spcBef>
              <a:buFont typeface="Arial" charset="0"/>
              <a:buChar char="•"/>
            </a:pPr>
            <a:r>
              <a:rPr lang="en-US" sz="1800" b="1" dirty="0">
                <a:solidFill>
                  <a:srgbClr val="FF0000"/>
                </a:solidFill>
              </a:rPr>
              <a:t>Bad news:</a:t>
            </a:r>
            <a:r>
              <a:rPr lang="en-US" dirty="0"/>
              <a:t> </a:t>
            </a:r>
            <a:r>
              <a:rPr lang="en-US" sz="1800" dirty="0"/>
              <a:t>Despite the valve being stuck open, a light on the control panel indicated that the valve was closed. The light did not indicate the position of the valve, only if the solenoid was being powered.</a:t>
            </a:r>
          </a:p>
          <a:p>
            <a:pPr marL="285750" indent="-285750">
              <a:buFont typeface="Arial" charset="0"/>
              <a:buChar char="•"/>
            </a:pPr>
            <a:endParaRPr lang="en-US" sz="1800" dirty="0">
              <a:solidFill>
                <a:schemeClr val="bg2">
                  <a:lumMod val="75000"/>
                </a:schemeClr>
              </a:solidFill>
            </a:endParaRPr>
          </a:p>
          <a:p>
            <a:endParaRPr lang="en-US" sz="1800" dirty="0">
              <a:solidFill>
                <a:schemeClr val="bg2">
                  <a:lumMod val="75000"/>
                </a:schemeClr>
              </a:solidFill>
            </a:endParaRPr>
          </a:p>
          <a:p>
            <a:endParaRPr lang="en-US" sz="1800" dirty="0">
              <a:solidFill>
                <a:schemeClr val="bg2">
                  <a:lumMod val="75000"/>
                </a:schemeClr>
              </a:solidFill>
            </a:endParaRPr>
          </a:p>
          <a:p>
            <a:endParaRPr lang="en-US" sz="1800" dirty="0">
              <a:solidFill>
                <a:schemeClr val="bg2">
                  <a:lumMod val="75000"/>
                </a:schemeClr>
              </a:solidFill>
            </a:endParaRPr>
          </a:p>
          <a:p>
            <a:endParaRPr lang="en-US" sz="1800" dirty="0">
              <a:solidFill>
                <a:schemeClr val="bg2">
                  <a:lumMod val="75000"/>
                </a:schemeClr>
              </a:solidFill>
            </a:endParaRPr>
          </a:p>
          <a:p>
            <a:endParaRPr lang="en-US" sz="1800" dirty="0">
              <a:solidFill>
                <a:schemeClr val="bg2">
                  <a:lumMod val="75000"/>
                </a:schemeClr>
              </a:solidFill>
            </a:endParaRPr>
          </a:p>
        </p:txBody>
      </p:sp>
      <p:sp>
        <p:nvSpPr>
          <p:cNvPr id="5" name="Footer Placeholder 4"/>
          <p:cNvSpPr>
            <a:spLocks noGrp="1"/>
          </p:cNvSpPr>
          <p:nvPr>
            <p:ph type="ftr" sz="quarter" idx="11"/>
          </p:nvPr>
        </p:nvSpPr>
        <p:spPr/>
        <p:txBody>
          <a:bodyPr/>
          <a:lstStyle/>
          <a:p>
            <a:r>
              <a:rPr lang="en-US" dirty="0" smtClean="0"/>
              <a:t>©2016 PayPal Inc. Confidential and proprietary.</a:t>
            </a:r>
            <a:endParaRPr lang="en-US" dirty="0"/>
          </a:p>
        </p:txBody>
      </p:sp>
      <p:sp>
        <p:nvSpPr>
          <p:cNvPr id="13" name="Rectangle 12"/>
          <p:cNvSpPr>
            <a:spLocks noChangeArrowheads="1"/>
          </p:cNvSpPr>
          <p:nvPr/>
        </p:nvSpPr>
        <p:spPr bwMode="gray">
          <a:xfrm>
            <a:off x="-3344232" y="471487"/>
            <a:ext cx="3143268" cy="565626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spcBef>
                <a:spcPct val="0"/>
              </a:spcBef>
              <a:spcAft>
                <a:spcPts val="1200"/>
              </a:spcAft>
              <a:buClrTx/>
              <a:buSzTx/>
              <a:buFontTx/>
              <a:buNone/>
              <a:tabLst/>
            </a:pPr>
            <a:r>
              <a:rPr kumimoji="0" lang="en-US" sz="1000" u="none" strike="noStrike" cap="none" normalizeH="0" baseline="0" dirty="0" smtClean="0">
                <a:ln>
                  <a:noFill/>
                </a:ln>
                <a:solidFill>
                  <a:schemeClr val="bg1"/>
                </a:solidFill>
                <a:effectLst/>
                <a:latin typeface="+mj-lt"/>
              </a:rPr>
              <a:t>Master Layout Slides</a:t>
            </a:r>
            <a:endParaRPr lang="en-US" sz="1000" dirty="0" smtClean="0">
              <a:solidFill>
                <a:schemeClr val="bg1"/>
              </a:solidFill>
            </a:endParaRPr>
          </a:p>
        </p:txBody>
      </p:sp>
      <p:sp>
        <p:nvSpPr>
          <p:cNvPr id="14" name="Rectangle 13"/>
          <p:cNvSpPr>
            <a:spLocks noChangeArrowheads="1"/>
          </p:cNvSpPr>
          <p:nvPr/>
        </p:nvSpPr>
        <p:spPr bwMode="gray">
          <a:xfrm>
            <a:off x="-3327949" y="6508135"/>
            <a:ext cx="3126984" cy="20014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900" b="0" u="none" strike="noStrike" cap="none" normalizeH="0" baseline="0" dirty="0" smtClean="0">
                <a:ln>
                  <a:noFill/>
                </a:ln>
                <a:solidFill>
                  <a:schemeClr val="bg1"/>
                </a:solidFill>
                <a:effectLst/>
              </a:rPr>
              <a:t>This box will not be visible in</a:t>
            </a:r>
            <a:r>
              <a:rPr kumimoji="0" lang="en-US" sz="900" b="0" u="none" strike="noStrike" cap="none" normalizeH="0" dirty="0" smtClean="0">
                <a:ln>
                  <a:noFill/>
                </a:ln>
                <a:solidFill>
                  <a:schemeClr val="bg1"/>
                </a:solidFill>
                <a:effectLst/>
              </a:rPr>
              <a:t> </a:t>
            </a:r>
            <a:r>
              <a:rPr lang="en-US" sz="900" dirty="0" smtClean="0">
                <a:solidFill>
                  <a:schemeClr val="bg1"/>
                </a:solidFill>
              </a:rPr>
              <a:t>S</a:t>
            </a:r>
            <a:r>
              <a:rPr kumimoji="0" lang="en-US" sz="900" b="0" u="none" strike="noStrike" cap="none" normalizeH="0" baseline="0" dirty="0" smtClean="0">
                <a:ln>
                  <a:noFill/>
                </a:ln>
                <a:solidFill>
                  <a:schemeClr val="bg1"/>
                </a:solidFill>
                <a:effectLst/>
              </a:rPr>
              <a:t>lide</a:t>
            </a:r>
            <a:r>
              <a:rPr kumimoji="0" lang="en-US" sz="900" b="0" u="none" strike="noStrike" cap="none" normalizeH="0" dirty="0" smtClean="0">
                <a:ln>
                  <a:noFill/>
                </a:ln>
                <a:solidFill>
                  <a:schemeClr val="bg1"/>
                </a:solidFill>
                <a:effectLst/>
              </a:rPr>
              <a:t> </a:t>
            </a:r>
            <a:r>
              <a:rPr lang="en-US" sz="900" dirty="0" smtClean="0">
                <a:solidFill>
                  <a:schemeClr val="bg1"/>
                </a:solidFill>
              </a:rPr>
              <a:t>S</a:t>
            </a:r>
            <a:r>
              <a:rPr kumimoji="0" lang="en-US" sz="900" b="0" u="none" strike="noStrike" cap="none" normalizeH="0" baseline="0" dirty="0" smtClean="0">
                <a:ln>
                  <a:noFill/>
                </a:ln>
                <a:solidFill>
                  <a:schemeClr val="bg1"/>
                </a:solidFill>
                <a:effectLst/>
              </a:rPr>
              <a:t>how</a:t>
            </a:r>
            <a:r>
              <a:rPr kumimoji="0" lang="en-US" sz="900" b="0" u="none" strike="noStrike" cap="none" normalizeH="0" dirty="0" smtClean="0">
                <a:ln>
                  <a:noFill/>
                </a:ln>
                <a:solidFill>
                  <a:schemeClr val="bg1"/>
                </a:solidFill>
                <a:effectLst/>
              </a:rPr>
              <a:t> mode </a:t>
            </a:r>
            <a:r>
              <a:rPr lang="en-US" sz="900" dirty="0" smtClean="0">
                <a:solidFill>
                  <a:schemeClr val="bg1"/>
                </a:solidFill>
              </a:rPr>
              <a:t>or </a:t>
            </a:r>
            <a:br>
              <a:rPr lang="en-US" sz="900" dirty="0" smtClean="0">
                <a:solidFill>
                  <a:schemeClr val="bg1"/>
                </a:solidFill>
              </a:rPr>
            </a:br>
            <a:r>
              <a:rPr lang="en-US" sz="900" dirty="0" smtClean="0">
                <a:solidFill>
                  <a:schemeClr val="bg1"/>
                </a:solidFill>
              </a:rPr>
              <a:t>when printed.</a:t>
            </a:r>
            <a:endParaRPr kumimoji="0" lang="en-US" sz="900" b="0" u="none" strike="noStrike" cap="none" normalizeH="0" baseline="0" dirty="0">
              <a:ln>
                <a:noFill/>
              </a:ln>
              <a:solidFill>
                <a:schemeClr val="bg1"/>
              </a:solidFill>
              <a:effectLst/>
            </a:endParaRPr>
          </a:p>
        </p:txBody>
      </p:sp>
    </p:spTree>
    <p:extLst>
      <p:ext uri="{BB962C8B-B14F-4D97-AF65-F5344CB8AC3E}">
        <p14:creationId xmlns:p14="http://schemas.microsoft.com/office/powerpoint/2010/main" val="588892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Chain of events</a:t>
            </a:r>
            <a:endParaRPr lang="en-US" dirty="0"/>
          </a:p>
        </p:txBody>
      </p:sp>
      <p:sp>
        <p:nvSpPr>
          <p:cNvPr id="8" name="Content Placeholder 7"/>
          <p:cNvSpPr>
            <a:spLocks noGrp="1"/>
          </p:cNvSpPr>
          <p:nvPr>
            <p:ph idx="1"/>
          </p:nvPr>
        </p:nvSpPr>
        <p:spPr>
          <a:xfrm>
            <a:off x="503238" y="938553"/>
            <a:ext cx="11406264" cy="2886315"/>
          </a:xfrm>
        </p:spPr>
        <p:txBody>
          <a:bodyPr/>
          <a:lstStyle/>
          <a:p>
            <a:r>
              <a:rPr lang="en-US" sz="2000" dirty="0" smtClean="0"/>
              <a:t>Normal Accident</a:t>
            </a:r>
            <a:endParaRPr lang="en-US" sz="2000" dirty="0"/>
          </a:p>
          <a:p>
            <a:r>
              <a:rPr lang="en-US" sz="1800" dirty="0">
                <a:solidFill>
                  <a:schemeClr val="bg2">
                    <a:lumMod val="75000"/>
                  </a:schemeClr>
                </a:solidFill>
              </a:rPr>
              <a:t>At 4:15 </a:t>
            </a:r>
            <a:r>
              <a:rPr lang="en-US" sz="1800" dirty="0" smtClean="0">
                <a:solidFill>
                  <a:schemeClr val="bg2">
                    <a:lumMod val="75000"/>
                  </a:schemeClr>
                </a:solidFill>
              </a:rPr>
              <a:t>am radioactive material escaped containment.</a:t>
            </a:r>
          </a:p>
          <a:p>
            <a:r>
              <a:rPr lang="en-US" sz="2000" dirty="0"/>
              <a:t>We call these TCBs</a:t>
            </a:r>
          </a:p>
          <a:p>
            <a:pPr marL="285750" indent="-285750">
              <a:buFont typeface="Arial" charset="0"/>
              <a:buChar char="•"/>
            </a:pPr>
            <a:r>
              <a:rPr lang="en-US" sz="1800" dirty="0">
                <a:solidFill>
                  <a:schemeClr val="bg2">
                    <a:lumMod val="75000"/>
                  </a:schemeClr>
                </a:solidFill>
              </a:rPr>
              <a:t>What caused the accident was the way minor events unexpectedly interacted to create a major problem.</a:t>
            </a:r>
          </a:p>
          <a:p>
            <a:pPr marL="573088" lvl="1" indent="-285750">
              <a:buFont typeface="Arial" charset="0"/>
              <a:buChar char="•"/>
            </a:pPr>
            <a:r>
              <a:rPr lang="en-US" sz="1800" dirty="0" smtClean="0">
                <a:solidFill>
                  <a:schemeClr val="bg2">
                    <a:lumMod val="75000"/>
                  </a:schemeClr>
                </a:solidFill>
              </a:rPr>
              <a:t>... </a:t>
            </a:r>
            <a:r>
              <a:rPr lang="en-US" sz="1800" b="1" dirty="0" smtClean="0">
                <a:solidFill>
                  <a:schemeClr val="bg2">
                    <a:lumMod val="75000"/>
                  </a:schemeClr>
                </a:solidFill>
              </a:rPr>
              <a:t>and there was no </a:t>
            </a:r>
            <a:r>
              <a:rPr lang="en-US" sz="1800" b="1" dirty="0">
                <a:solidFill>
                  <a:schemeClr val="bg2">
                    <a:lumMod val="75000"/>
                  </a:schemeClr>
                </a:solidFill>
              </a:rPr>
              <a:t>way the </a:t>
            </a:r>
            <a:r>
              <a:rPr lang="en-US" sz="1800" b="1" dirty="0" smtClean="0">
                <a:solidFill>
                  <a:schemeClr val="bg2">
                    <a:lumMod val="75000"/>
                  </a:schemeClr>
                </a:solidFill>
              </a:rPr>
              <a:t>operators could </a:t>
            </a:r>
            <a:r>
              <a:rPr lang="en-US" sz="1800" b="1" dirty="0">
                <a:solidFill>
                  <a:schemeClr val="bg2">
                    <a:lumMod val="75000"/>
                  </a:schemeClr>
                </a:solidFill>
              </a:rPr>
              <a:t>have known about any of </a:t>
            </a:r>
            <a:r>
              <a:rPr lang="en-US" sz="1800" b="1" dirty="0" smtClean="0">
                <a:solidFill>
                  <a:schemeClr val="bg2">
                    <a:lumMod val="75000"/>
                  </a:schemeClr>
                </a:solidFill>
              </a:rPr>
              <a:t>them</a:t>
            </a:r>
            <a:r>
              <a:rPr lang="en-US" sz="1800" dirty="0">
                <a:solidFill>
                  <a:schemeClr val="bg2">
                    <a:lumMod val="75000"/>
                  </a:schemeClr>
                </a:solidFill>
              </a:rPr>
              <a:t>!</a:t>
            </a:r>
            <a:endParaRPr lang="en-US" sz="1800" dirty="0" smtClean="0">
              <a:solidFill>
                <a:schemeClr val="bg2">
                  <a:lumMod val="75000"/>
                </a:schemeClr>
              </a:solidFill>
            </a:endParaRPr>
          </a:p>
          <a:p>
            <a:pPr marL="285750" indent="-285750">
              <a:buFont typeface="Arial" charset="0"/>
              <a:buChar char="•"/>
            </a:pPr>
            <a:r>
              <a:rPr lang="en-US" sz="1800" dirty="0">
                <a:solidFill>
                  <a:schemeClr val="bg2">
                    <a:lumMod val="75000"/>
                  </a:schemeClr>
                </a:solidFill>
              </a:rPr>
              <a:t>No glaring errors or spectacularly bad decisions were </a:t>
            </a:r>
            <a:r>
              <a:rPr lang="en-US" sz="1800" dirty="0" smtClean="0">
                <a:solidFill>
                  <a:schemeClr val="bg2">
                    <a:lumMod val="75000"/>
                  </a:schemeClr>
                </a:solidFill>
              </a:rPr>
              <a:t>made.</a:t>
            </a:r>
          </a:p>
          <a:p>
            <a:pPr marL="285750" indent="-285750">
              <a:buFont typeface="Arial" charset="0"/>
              <a:buChar char="•"/>
            </a:pPr>
            <a:r>
              <a:rPr lang="en-US" sz="1800" dirty="0" smtClean="0">
                <a:solidFill>
                  <a:schemeClr val="bg2">
                    <a:lumMod val="75000"/>
                  </a:schemeClr>
                </a:solidFill>
              </a:rPr>
              <a:t>All </a:t>
            </a:r>
            <a:r>
              <a:rPr lang="en-US" sz="1800" dirty="0">
                <a:solidFill>
                  <a:schemeClr val="bg2">
                    <a:lumMod val="75000"/>
                  </a:schemeClr>
                </a:solidFill>
              </a:rPr>
              <a:t>the </a:t>
            </a:r>
            <a:r>
              <a:rPr lang="en-US" sz="1800" dirty="0" smtClean="0">
                <a:solidFill>
                  <a:schemeClr val="bg2">
                    <a:lumMod val="75000"/>
                  </a:schemeClr>
                </a:solidFill>
              </a:rPr>
              <a:t>malfunctions were so </a:t>
            </a:r>
            <a:r>
              <a:rPr lang="en-US" sz="1800" dirty="0">
                <a:solidFill>
                  <a:schemeClr val="bg2">
                    <a:lumMod val="75000"/>
                  </a:schemeClr>
                </a:solidFill>
              </a:rPr>
              <a:t>trivial that individually they would have created no more than a nuisance.</a:t>
            </a:r>
          </a:p>
          <a:p>
            <a:endParaRPr lang="en-US" sz="1800" dirty="0">
              <a:solidFill>
                <a:schemeClr val="bg2">
                  <a:lumMod val="75000"/>
                </a:schemeClr>
              </a:solidFill>
            </a:endParaRPr>
          </a:p>
          <a:p>
            <a:endParaRPr lang="en-US" sz="1800" dirty="0">
              <a:solidFill>
                <a:schemeClr val="bg2">
                  <a:lumMod val="75000"/>
                </a:schemeClr>
              </a:solidFill>
            </a:endParaRPr>
          </a:p>
          <a:p>
            <a:endParaRPr lang="en-US" sz="1800" dirty="0">
              <a:solidFill>
                <a:schemeClr val="bg2">
                  <a:lumMod val="75000"/>
                </a:schemeClr>
              </a:solidFill>
            </a:endParaRPr>
          </a:p>
        </p:txBody>
      </p:sp>
      <p:sp>
        <p:nvSpPr>
          <p:cNvPr id="5" name="Footer Placeholder 4"/>
          <p:cNvSpPr>
            <a:spLocks noGrp="1"/>
          </p:cNvSpPr>
          <p:nvPr>
            <p:ph type="ftr" sz="quarter" idx="11"/>
          </p:nvPr>
        </p:nvSpPr>
        <p:spPr/>
        <p:txBody>
          <a:bodyPr/>
          <a:lstStyle/>
          <a:p>
            <a:r>
              <a:rPr lang="en-US" dirty="0" smtClean="0"/>
              <a:t>©2016 PayPal Inc. Confidential and proprietary.</a:t>
            </a:r>
            <a:endParaRPr lang="en-US" dirty="0"/>
          </a:p>
        </p:txBody>
      </p:sp>
      <p:sp>
        <p:nvSpPr>
          <p:cNvPr id="13" name="Rectangle 12"/>
          <p:cNvSpPr>
            <a:spLocks noChangeArrowheads="1"/>
          </p:cNvSpPr>
          <p:nvPr/>
        </p:nvSpPr>
        <p:spPr bwMode="gray">
          <a:xfrm>
            <a:off x="-3344232" y="471487"/>
            <a:ext cx="3143268" cy="565626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spcBef>
                <a:spcPct val="0"/>
              </a:spcBef>
              <a:spcAft>
                <a:spcPts val="1200"/>
              </a:spcAft>
              <a:buClrTx/>
              <a:buSzTx/>
              <a:buFontTx/>
              <a:buNone/>
              <a:tabLst/>
            </a:pPr>
            <a:r>
              <a:rPr kumimoji="0" lang="en-US" sz="1000" u="none" strike="noStrike" cap="none" normalizeH="0" baseline="0" dirty="0" smtClean="0">
                <a:ln>
                  <a:noFill/>
                </a:ln>
                <a:solidFill>
                  <a:schemeClr val="bg1"/>
                </a:solidFill>
                <a:effectLst/>
                <a:latin typeface="+mj-lt"/>
              </a:rPr>
              <a:t>Master Layout Slides</a:t>
            </a:r>
            <a:endParaRPr lang="en-US" sz="1000" dirty="0" smtClean="0">
              <a:solidFill>
                <a:schemeClr val="bg1"/>
              </a:solidFill>
            </a:endParaRPr>
          </a:p>
        </p:txBody>
      </p:sp>
      <p:sp>
        <p:nvSpPr>
          <p:cNvPr id="14" name="Rectangle 13"/>
          <p:cNvSpPr>
            <a:spLocks noChangeArrowheads="1"/>
          </p:cNvSpPr>
          <p:nvPr/>
        </p:nvSpPr>
        <p:spPr bwMode="gray">
          <a:xfrm>
            <a:off x="-3327949" y="6508135"/>
            <a:ext cx="3126984" cy="20014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900" b="0" u="none" strike="noStrike" cap="none" normalizeH="0" baseline="0" dirty="0" smtClean="0">
                <a:ln>
                  <a:noFill/>
                </a:ln>
                <a:solidFill>
                  <a:schemeClr val="bg1"/>
                </a:solidFill>
                <a:effectLst/>
              </a:rPr>
              <a:t>This box will not be visible in</a:t>
            </a:r>
            <a:r>
              <a:rPr kumimoji="0" lang="en-US" sz="900" b="0" u="none" strike="noStrike" cap="none" normalizeH="0" dirty="0" smtClean="0">
                <a:ln>
                  <a:noFill/>
                </a:ln>
                <a:solidFill>
                  <a:schemeClr val="bg1"/>
                </a:solidFill>
                <a:effectLst/>
              </a:rPr>
              <a:t> </a:t>
            </a:r>
            <a:r>
              <a:rPr lang="en-US" sz="900" dirty="0" smtClean="0">
                <a:solidFill>
                  <a:schemeClr val="bg1"/>
                </a:solidFill>
              </a:rPr>
              <a:t>S</a:t>
            </a:r>
            <a:r>
              <a:rPr kumimoji="0" lang="en-US" sz="900" b="0" u="none" strike="noStrike" cap="none" normalizeH="0" baseline="0" dirty="0" smtClean="0">
                <a:ln>
                  <a:noFill/>
                </a:ln>
                <a:solidFill>
                  <a:schemeClr val="bg1"/>
                </a:solidFill>
                <a:effectLst/>
              </a:rPr>
              <a:t>lide</a:t>
            </a:r>
            <a:r>
              <a:rPr kumimoji="0" lang="en-US" sz="900" b="0" u="none" strike="noStrike" cap="none" normalizeH="0" dirty="0" smtClean="0">
                <a:ln>
                  <a:noFill/>
                </a:ln>
                <a:solidFill>
                  <a:schemeClr val="bg1"/>
                </a:solidFill>
                <a:effectLst/>
              </a:rPr>
              <a:t> </a:t>
            </a:r>
            <a:r>
              <a:rPr lang="en-US" sz="900" dirty="0" smtClean="0">
                <a:solidFill>
                  <a:schemeClr val="bg1"/>
                </a:solidFill>
              </a:rPr>
              <a:t>S</a:t>
            </a:r>
            <a:r>
              <a:rPr kumimoji="0" lang="en-US" sz="900" b="0" u="none" strike="noStrike" cap="none" normalizeH="0" baseline="0" dirty="0" smtClean="0">
                <a:ln>
                  <a:noFill/>
                </a:ln>
                <a:solidFill>
                  <a:schemeClr val="bg1"/>
                </a:solidFill>
                <a:effectLst/>
              </a:rPr>
              <a:t>how</a:t>
            </a:r>
            <a:r>
              <a:rPr kumimoji="0" lang="en-US" sz="900" b="0" u="none" strike="noStrike" cap="none" normalizeH="0" dirty="0" smtClean="0">
                <a:ln>
                  <a:noFill/>
                </a:ln>
                <a:solidFill>
                  <a:schemeClr val="bg1"/>
                </a:solidFill>
                <a:effectLst/>
              </a:rPr>
              <a:t> mode </a:t>
            </a:r>
            <a:r>
              <a:rPr lang="en-US" sz="900" dirty="0" smtClean="0">
                <a:solidFill>
                  <a:schemeClr val="bg1"/>
                </a:solidFill>
              </a:rPr>
              <a:t>or </a:t>
            </a:r>
            <a:br>
              <a:rPr lang="en-US" sz="900" dirty="0" smtClean="0">
                <a:solidFill>
                  <a:schemeClr val="bg1"/>
                </a:solidFill>
              </a:rPr>
            </a:br>
            <a:r>
              <a:rPr lang="en-US" sz="900" dirty="0" smtClean="0">
                <a:solidFill>
                  <a:schemeClr val="bg1"/>
                </a:solidFill>
              </a:rPr>
              <a:t>when printed.</a:t>
            </a:r>
            <a:endParaRPr kumimoji="0" lang="en-US" sz="900" b="0" u="none" strike="noStrike" cap="none" normalizeH="0" baseline="0" dirty="0">
              <a:ln>
                <a:noFill/>
              </a:ln>
              <a:solidFill>
                <a:schemeClr val="bg1"/>
              </a:solidFill>
              <a:effectLs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9695" y="3255012"/>
            <a:ext cx="5448107" cy="3253123"/>
          </a:xfrm>
          <a:prstGeom prst="rect">
            <a:avLst/>
          </a:prstGeom>
        </p:spPr>
      </p:pic>
    </p:spTree>
    <p:extLst>
      <p:ext uri="{BB962C8B-B14F-4D97-AF65-F5344CB8AC3E}">
        <p14:creationId xmlns:p14="http://schemas.microsoft.com/office/powerpoint/2010/main" val="1907519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Do any of these sound familiar?</a:t>
            </a:r>
            <a:endParaRPr lang="en-US" dirty="0"/>
          </a:p>
        </p:txBody>
      </p:sp>
      <p:sp>
        <p:nvSpPr>
          <p:cNvPr id="8" name="Content Placeholder 7"/>
          <p:cNvSpPr>
            <a:spLocks noGrp="1"/>
          </p:cNvSpPr>
          <p:nvPr>
            <p:ph idx="1"/>
          </p:nvPr>
        </p:nvSpPr>
        <p:spPr>
          <a:xfrm>
            <a:off x="503238" y="938553"/>
            <a:ext cx="11187114" cy="4824413"/>
          </a:xfrm>
        </p:spPr>
        <p:txBody>
          <a:bodyPr/>
          <a:lstStyle/>
          <a:p>
            <a:r>
              <a:rPr lang="en-US" sz="2000" dirty="0" smtClean="0"/>
              <a:t>From the Report of the President’s Commission</a:t>
            </a:r>
            <a:endParaRPr lang="en-US" sz="2000" dirty="0"/>
          </a:p>
          <a:p>
            <a:r>
              <a:rPr lang="en-US" sz="2000" dirty="0" smtClean="0">
                <a:solidFill>
                  <a:schemeClr val="tx1"/>
                </a:solidFill>
              </a:rPr>
              <a:t>“Large-break accidents require extremely fast reaction, which therefore must be automatically performed by the equipment.  Lesser accidents may develop much more slowly and their control may be dependent on the action of human beings.  This was the tragedy of Three Mile Island.”</a:t>
            </a:r>
          </a:p>
          <a:p>
            <a:endParaRPr lang="en-US" sz="2000" dirty="0" smtClean="0">
              <a:solidFill>
                <a:schemeClr val="tx1"/>
              </a:solidFill>
            </a:endParaRPr>
          </a:p>
          <a:p>
            <a:r>
              <a:rPr lang="en-US" sz="2000" dirty="0" smtClean="0">
                <a:solidFill>
                  <a:schemeClr val="tx1"/>
                </a:solidFill>
              </a:rPr>
              <a:t>“During </a:t>
            </a:r>
            <a:r>
              <a:rPr lang="en-US" sz="2000" dirty="0">
                <a:solidFill>
                  <a:schemeClr val="tx1"/>
                </a:solidFill>
              </a:rPr>
              <a:t>the first few minutes of the accident more than 100 alarms went off and there was no system for suppressing the unimportant signals so that the operators could concentrate on the significant alarms.  Information was not presented in a clear and sufficiently </a:t>
            </a:r>
            <a:r>
              <a:rPr lang="en-US" sz="2000" dirty="0" smtClean="0">
                <a:solidFill>
                  <a:schemeClr val="tx1"/>
                </a:solidFill>
              </a:rPr>
              <a:t>understandable form.”</a:t>
            </a:r>
          </a:p>
          <a:p>
            <a:endParaRPr lang="en-US" sz="2000" dirty="0">
              <a:solidFill>
                <a:schemeClr val="tx1"/>
              </a:solidFill>
            </a:endParaRPr>
          </a:p>
          <a:p>
            <a:r>
              <a:rPr lang="en-US" sz="2000" dirty="0" smtClean="0">
                <a:solidFill>
                  <a:schemeClr val="tx1"/>
                </a:solidFill>
              </a:rPr>
              <a:t>“But </a:t>
            </a:r>
            <a:r>
              <a:rPr lang="en-US" sz="2000" dirty="0">
                <a:solidFill>
                  <a:schemeClr val="tx1"/>
                </a:solidFill>
              </a:rPr>
              <a:t>we have an overwhelming concern about some of the reports we have seen so far.  While many of the proposed “fixes” seem totally appropriate, they do not come to grips with what we consider to be the basic problem.  We have stated that fundamental changes must occur in organizations, procedures, and above all, in the attitudes of the people.  No amount of technical “fixes” will cure this underlying problem</a:t>
            </a:r>
            <a:r>
              <a:rPr lang="en-US" sz="2000" dirty="0" smtClean="0">
                <a:solidFill>
                  <a:schemeClr val="tx1"/>
                </a:solidFill>
              </a:rPr>
              <a:t>.”</a:t>
            </a:r>
            <a:endParaRPr lang="en-US" sz="2000" dirty="0">
              <a:solidFill>
                <a:schemeClr val="tx1"/>
              </a:solidFill>
            </a:endParaRPr>
          </a:p>
          <a:p>
            <a:endParaRPr lang="en-US" sz="1800" dirty="0">
              <a:solidFill>
                <a:schemeClr val="bg2">
                  <a:lumMod val="75000"/>
                </a:schemeClr>
              </a:solidFill>
            </a:endParaRPr>
          </a:p>
          <a:p>
            <a:endParaRPr lang="en-US" sz="1800" dirty="0">
              <a:solidFill>
                <a:schemeClr val="bg2">
                  <a:lumMod val="75000"/>
                </a:schemeClr>
              </a:solidFill>
            </a:endParaRPr>
          </a:p>
          <a:p>
            <a:endParaRPr lang="en-US" sz="1800" dirty="0">
              <a:solidFill>
                <a:schemeClr val="bg2">
                  <a:lumMod val="75000"/>
                </a:schemeClr>
              </a:solidFill>
            </a:endParaRPr>
          </a:p>
        </p:txBody>
      </p:sp>
      <p:sp>
        <p:nvSpPr>
          <p:cNvPr id="5" name="Footer Placeholder 4"/>
          <p:cNvSpPr>
            <a:spLocks noGrp="1"/>
          </p:cNvSpPr>
          <p:nvPr>
            <p:ph type="ftr" sz="quarter" idx="11"/>
          </p:nvPr>
        </p:nvSpPr>
        <p:spPr/>
        <p:txBody>
          <a:bodyPr/>
          <a:lstStyle/>
          <a:p>
            <a:r>
              <a:rPr lang="en-US" dirty="0" smtClean="0"/>
              <a:t>©2016 PayPal Inc. Confidential and proprietary.</a:t>
            </a:r>
            <a:endParaRPr lang="en-US" dirty="0"/>
          </a:p>
        </p:txBody>
      </p:sp>
      <p:sp>
        <p:nvSpPr>
          <p:cNvPr id="13" name="Rectangle 12"/>
          <p:cNvSpPr>
            <a:spLocks noChangeArrowheads="1"/>
          </p:cNvSpPr>
          <p:nvPr/>
        </p:nvSpPr>
        <p:spPr bwMode="gray">
          <a:xfrm>
            <a:off x="-3344232" y="471487"/>
            <a:ext cx="3143268" cy="565626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spcBef>
                <a:spcPct val="0"/>
              </a:spcBef>
              <a:spcAft>
                <a:spcPts val="1200"/>
              </a:spcAft>
              <a:buClrTx/>
              <a:buSzTx/>
              <a:buFontTx/>
              <a:buNone/>
              <a:tabLst/>
            </a:pPr>
            <a:r>
              <a:rPr kumimoji="0" lang="en-US" sz="1000" u="none" strike="noStrike" cap="none" normalizeH="0" baseline="0" dirty="0" smtClean="0">
                <a:ln>
                  <a:noFill/>
                </a:ln>
                <a:solidFill>
                  <a:schemeClr val="bg1"/>
                </a:solidFill>
                <a:effectLst/>
                <a:latin typeface="+mj-lt"/>
              </a:rPr>
              <a:t>Master Layout Slides</a:t>
            </a:r>
            <a:endParaRPr lang="en-US" sz="1000" dirty="0" smtClean="0">
              <a:solidFill>
                <a:schemeClr val="bg1"/>
              </a:solidFill>
            </a:endParaRPr>
          </a:p>
        </p:txBody>
      </p:sp>
      <p:sp>
        <p:nvSpPr>
          <p:cNvPr id="14" name="Rectangle 13"/>
          <p:cNvSpPr>
            <a:spLocks noChangeArrowheads="1"/>
          </p:cNvSpPr>
          <p:nvPr/>
        </p:nvSpPr>
        <p:spPr bwMode="gray">
          <a:xfrm>
            <a:off x="-3327949" y="6508135"/>
            <a:ext cx="3126984" cy="20014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900" b="0" u="none" strike="noStrike" cap="none" normalizeH="0" baseline="0" dirty="0" smtClean="0">
                <a:ln>
                  <a:noFill/>
                </a:ln>
                <a:solidFill>
                  <a:schemeClr val="bg1"/>
                </a:solidFill>
                <a:effectLst/>
              </a:rPr>
              <a:t>This box will not be visible in</a:t>
            </a:r>
            <a:r>
              <a:rPr kumimoji="0" lang="en-US" sz="900" b="0" u="none" strike="noStrike" cap="none" normalizeH="0" dirty="0" smtClean="0">
                <a:ln>
                  <a:noFill/>
                </a:ln>
                <a:solidFill>
                  <a:schemeClr val="bg1"/>
                </a:solidFill>
                <a:effectLst/>
              </a:rPr>
              <a:t> </a:t>
            </a:r>
            <a:r>
              <a:rPr lang="en-US" sz="900" dirty="0" smtClean="0">
                <a:solidFill>
                  <a:schemeClr val="bg1"/>
                </a:solidFill>
              </a:rPr>
              <a:t>S</a:t>
            </a:r>
            <a:r>
              <a:rPr kumimoji="0" lang="en-US" sz="900" b="0" u="none" strike="noStrike" cap="none" normalizeH="0" baseline="0" dirty="0" smtClean="0">
                <a:ln>
                  <a:noFill/>
                </a:ln>
                <a:solidFill>
                  <a:schemeClr val="bg1"/>
                </a:solidFill>
                <a:effectLst/>
              </a:rPr>
              <a:t>lide</a:t>
            </a:r>
            <a:r>
              <a:rPr kumimoji="0" lang="en-US" sz="900" b="0" u="none" strike="noStrike" cap="none" normalizeH="0" dirty="0" smtClean="0">
                <a:ln>
                  <a:noFill/>
                </a:ln>
                <a:solidFill>
                  <a:schemeClr val="bg1"/>
                </a:solidFill>
                <a:effectLst/>
              </a:rPr>
              <a:t> </a:t>
            </a:r>
            <a:r>
              <a:rPr lang="en-US" sz="900" dirty="0" smtClean="0">
                <a:solidFill>
                  <a:schemeClr val="bg1"/>
                </a:solidFill>
              </a:rPr>
              <a:t>S</a:t>
            </a:r>
            <a:r>
              <a:rPr kumimoji="0" lang="en-US" sz="900" b="0" u="none" strike="noStrike" cap="none" normalizeH="0" baseline="0" dirty="0" smtClean="0">
                <a:ln>
                  <a:noFill/>
                </a:ln>
                <a:solidFill>
                  <a:schemeClr val="bg1"/>
                </a:solidFill>
                <a:effectLst/>
              </a:rPr>
              <a:t>how</a:t>
            </a:r>
            <a:r>
              <a:rPr kumimoji="0" lang="en-US" sz="900" b="0" u="none" strike="noStrike" cap="none" normalizeH="0" dirty="0" smtClean="0">
                <a:ln>
                  <a:noFill/>
                </a:ln>
                <a:solidFill>
                  <a:schemeClr val="bg1"/>
                </a:solidFill>
                <a:effectLst/>
              </a:rPr>
              <a:t> mode </a:t>
            </a:r>
            <a:r>
              <a:rPr lang="en-US" sz="900" dirty="0" smtClean="0">
                <a:solidFill>
                  <a:schemeClr val="bg1"/>
                </a:solidFill>
              </a:rPr>
              <a:t>or </a:t>
            </a:r>
            <a:br>
              <a:rPr lang="en-US" sz="900" dirty="0" smtClean="0">
                <a:solidFill>
                  <a:schemeClr val="bg1"/>
                </a:solidFill>
              </a:rPr>
            </a:br>
            <a:r>
              <a:rPr lang="en-US" sz="900" dirty="0" smtClean="0">
                <a:solidFill>
                  <a:schemeClr val="bg1"/>
                </a:solidFill>
              </a:rPr>
              <a:t>when printed.</a:t>
            </a:r>
            <a:endParaRPr kumimoji="0" lang="en-US" sz="900" b="0" u="none" strike="noStrike" cap="none" normalizeH="0" baseline="0" dirty="0">
              <a:ln>
                <a:noFill/>
              </a:ln>
              <a:solidFill>
                <a:schemeClr val="bg1"/>
              </a:solidFill>
              <a:effectLst/>
            </a:endParaRPr>
          </a:p>
        </p:txBody>
      </p:sp>
    </p:spTree>
    <p:extLst>
      <p:ext uri="{BB962C8B-B14F-4D97-AF65-F5344CB8AC3E}">
        <p14:creationId xmlns:p14="http://schemas.microsoft.com/office/powerpoint/2010/main" val="1582538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8738" lvl="1" indent="0">
              <a:buNone/>
            </a:pPr>
            <a:r>
              <a:rPr lang="en-US" sz="3200" dirty="0" smtClean="0"/>
              <a:t>“It suggests, for example, that the probability of a nuclear plant meltdown with dispersion of radioactive materials to the atmosphere is not one chance in a million a year, but more like one chance in the next decade.”</a:t>
            </a:r>
            <a:endParaRPr lang="en-US" sz="3200" dirty="0"/>
          </a:p>
        </p:txBody>
      </p:sp>
      <p:sp>
        <p:nvSpPr>
          <p:cNvPr id="3" name="Footer Placeholder 2"/>
          <p:cNvSpPr>
            <a:spLocks noGrp="1"/>
          </p:cNvSpPr>
          <p:nvPr>
            <p:ph type="ftr" sz="quarter" idx="11"/>
          </p:nvPr>
        </p:nvSpPr>
        <p:spPr/>
        <p:txBody>
          <a:bodyPr/>
          <a:lstStyle/>
          <a:p>
            <a:r>
              <a:rPr lang="en-US" dirty="0" smtClean="0"/>
              <a:t>©2016 PayPal Inc. Confidential and proprietary.</a:t>
            </a:r>
            <a:endParaRPr lang="en-US" dirty="0"/>
          </a:p>
        </p:txBody>
      </p:sp>
      <p:sp>
        <p:nvSpPr>
          <p:cNvPr id="5" name="Text Placeholder 4"/>
          <p:cNvSpPr>
            <a:spLocks noGrp="1"/>
          </p:cNvSpPr>
          <p:nvPr>
            <p:ph type="body" sz="quarter" idx="15"/>
          </p:nvPr>
        </p:nvSpPr>
        <p:spPr/>
        <p:txBody>
          <a:bodyPr>
            <a:normAutofit/>
          </a:bodyPr>
          <a:lstStyle/>
          <a:p>
            <a:r>
              <a:rPr lang="en-US" sz="1800" dirty="0" smtClean="0"/>
              <a:t>Charles Perrow, 1984</a:t>
            </a:r>
            <a:endParaRPr lang="en-US" sz="1800" dirty="0"/>
          </a:p>
        </p:txBody>
      </p:sp>
    </p:spTree>
    <p:extLst>
      <p:ext uri="{BB962C8B-B14F-4D97-AF65-F5344CB8AC3E}">
        <p14:creationId xmlns:p14="http://schemas.microsoft.com/office/powerpoint/2010/main" val="466874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03238" y="527050"/>
            <a:ext cx="5897562" cy="311150"/>
          </a:xfrm>
        </p:spPr>
        <p:txBody>
          <a:bodyPr/>
          <a:lstStyle/>
          <a:p>
            <a:r>
              <a:rPr lang="en-US" dirty="0" smtClean="0"/>
              <a:t>International Nuclear Event Scale</a:t>
            </a:r>
            <a:endParaRPr lang="en-US" dirty="0"/>
          </a:p>
        </p:txBody>
      </p:sp>
      <p:sp>
        <p:nvSpPr>
          <p:cNvPr id="8" name="Content Placeholder 7"/>
          <p:cNvSpPr>
            <a:spLocks noGrp="1"/>
          </p:cNvSpPr>
          <p:nvPr>
            <p:ph idx="1"/>
          </p:nvPr>
        </p:nvSpPr>
        <p:spPr>
          <a:xfrm>
            <a:off x="508065" y="1297781"/>
            <a:ext cx="4514851" cy="4598988"/>
          </a:xfrm>
        </p:spPr>
        <p:txBody>
          <a:bodyPr/>
          <a:lstStyle/>
          <a:p>
            <a:pPr lvl="1"/>
            <a:r>
              <a:rPr lang="en-US" dirty="0" smtClean="0"/>
              <a:t>Prior to TMI in 1979 there were seven level 3 or above events with 5 dead and $2.4 billion in cleanup cost.</a:t>
            </a:r>
          </a:p>
          <a:p>
            <a:pPr lvl="1"/>
            <a:r>
              <a:rPr lang="en-US" dirty="0" smtClean="0"/>
              <a:t>TMI cost $2.4 billion to cleanup.</a:t>
            </a:r>
          </a:p>
          <a:p>
            <a:pPr lvl="1"/>
            <a:r>
              <a:rPr lang="en-US" dirty="0" smtClean="0"/>
              <a:t>1979 until 1986 a mere $2.9 billion in cleanup from a level 4, 2 and 0.</a:t>
            </a:r>
          </a:p>
          <a:p>
            <a:pPr lvl="1"/>
            <a:r>
              <a:rPr lang="en-US" dirty="0" smtClean="0"/>
              <a:t>1986 – Big boom</a:t>
            </a:r>
          </a:p>
          <a:p>
            <a:pPr lvl="2"/>
            <a:r>
              <a:rPr lang="en-US" sz="1600" dirty="0" smtClean="0"/>
              <a:t>Chernobyl is the first level 7.</a:t>
            </a:r>
          </a:p>
          <a:p>
            <a:pPr lvl="2"/>
            <a:r>
              <a:rPr lang="en-US" sz="1600" dirty="0" smtClean="0"/>
              <a:t>$235-$500 billion in cleanup and at least 45 dead.</a:t>
            </a:r>
          </a:p>
          <a:p>
            <a:pPr lvl="1"/>
            <a:r>
              <a:rPr lang="en-US" dirty="0" smtClean="0"/>
              <a:t>1987 until 2011 another $1.8 billion in cleanup from a straight flush of level 1,2,3 &amp; 4</a:t>
            </a:r>
          </a:p>
          <a:p>
            <a:pPr lvl="1"/>
            <a:r>
              <a:rPr lang="en-US" dirty="0" smtClean="0"/>
              <a:t>2011 – Fukushima – Nuclear tsunami flush</a:t>
            </a:r>
          </a:p>
          <a:p>
            <a:pPr lvl="2"/>
            <a:r>
              <a:rPr lang="en-US" sz="1600" dirty="0" smtClean="0"/>
              <a:t>130-640 dead.</a:t>
            </a:r>
          </a:p>
          <a:p>
            <a:pPr lvl="2"/>
            <a:r>
              <a:rPr lang="en-US" sz="1600" dirty="0" smtClean="0"/>
              <a:t>Estimated 1500 deaths due to evacuation.</a:t>
            </a:r>
          </a:p>
          <a:p>
            <a:pPr lvl="2"/>
            <a:r>
              <a:rPr lang="en-US" sz="1600" dirty="0" smtClean="0"/>
              <a:t>Cleanup cost estimated at $180 billion.</a:t>
            </a:r>
          </a:p>
          <a:p>
            <a:pPr lvl="1"/>
            <a:endParaRPr lang="en-US" dirty="0" smtClean="0"/>
          </a:p>
          <a:p>
            <a:pPr lvl="1"/>
            <a:endParaRPr lang="en-US" dirty="0"/>
          </a:p>
        </p:txBody>
      </p:sp>
      <p:sp>
        <p:nvSpPr>
          <p:cNvPr id="4" name="Footer Placeholder 3"/>
          <p:cNvSpPr>
            <a:spLocks noGrp="1"/>
          </p:cNvSpPr>
          <p:nvPr>
            <p:ph type="ftr" sz="quarter" idx="11"/>
          </p:nvPr>
        </p:nvSpPr>
        <p:spPr/>
        <p:txBody>
          <a:bodyPr/>
          <a:lstStyle/>
          <a:p>
            <a:r>
              <a:rPr lang="en-US" dirty="0" smtClean="0"/>
              <a:t>©2016 PayPal Inc. Confidential and proprietary.</a:t>
            </a:r>
            <a:endParaRPr lang="en-US" dirty="0"/>
          </a:p>
        </p:txBody>
      </p:sp>
      <p:sp>
        <p:nvSpPr>
          <p:cNvPr id="9" name="Text Placeholder 8"/>
          <p:cNvSpPr>
            <a:spLocks noGrp="1"/>
          </p:cNvSpPr>
          <p:nvPr>
            <p:ph type="body" sz="quarter" idx="13"/>
          </p:nvPr>
        </p:nvSpPr>
        <p:spPr/>
        <p:txBody>
          <a:bodyPr/>
          <a:lstStyle/>
          <a:p>
            <a:r>
              <a:rPr lang="en-US" dirty="0" smtClean="0"/>
              <a:t>Scale is logarithmic</a:t>
            </a:r>
            <a:endParaRPr lang="en-US" dirty="0"/>
          </a:p>
        </p:txBody>
      </p: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1911" y="1331231"/>
            <a:ext cx="6554381" cy="3730711"/>
          </a:xfrm>
          <a:prstGeom prst="rect">
            <a:avLst/>
          </a:prstGeom>
        </p:spPr>
      </p:pic>
      <p:sp>
        <p:nvSpPr>
          <p:cNvPr id="2" name="TextBox 1"/>
          <p:cNvSpPr txBox="1"/>
          <p:nvPr/>
        </p:nvSpPr>
        <p:spPr>
          <a:xfrm>
            <a:off x="8922676" y="5324140"/>
            <a:ext cx="3023616" cy="461665"/>
          </a:xfrm>
          <a:prstGeom prst="rect">
            <a:avLst/>
          </a:prstGeom>
          <a:noFill/>
        </p:spPr>
        <p:txBody>
          <a:bodyPr wrap="square" lIns="0" tIns="0" rIns="0" bIns="0" rtlCol="0">
            <a:spAutoFit/>
          </a:bodyPr>
          <a:lstStyle/>
          <a:p>
            <a:pPr algn="ctr"/>
            <a:r>
              <a:rPr lang="en-US" sz="1000" dirty="0"/>
              <a:t>Credit: By Silver Spoon (Own work) [CC BY-SA 3.0 (http://creativecommons.org/licenses/by-sa/3.0)], via Wikimedia Commons</a:t>
            </a:r>
            <a:endParaRPr lang="en-US" sz="1000" dirty="0" smtClean="0"/>
          </a:p>
        </p:txBody>
      </p:sp>
    </p:spTree>
    <p:extLst>
      <p:ext uri="{BB962C8B-B14F-4D97-AF65-F5344CB8AC3E}">
        <p14:creationId xmlns:p14="http://schemas.microsoft.com/office/powerpoint/2010/main" val="41438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System Accidents</a:t>
            </a:r>
            <a:endParaRPr lang="en-US" dirty="0"/>
          </a:p>
        </p:txBody>
      </p:sp>
      <p:sp>
        <p:nvSpPr>
          <p:cNvPr id="8" name="Content Placeholder 7"/>
          <p:cNvSpPr>
            <a:spLocks noGrp="1"/>
          </p:cNvSpPr>
          <p:nvPr>
            <p:ph idx="1"/>
          </p:nvPr>
        </p:nvSpPr>
        <p:spPr>
          <a:xfrm>
            <a:off x="503237" y="838200"/>
            <a:ext cx="11188699" cy="4291361"/>
          </a:xfrm>
        </p:spPr>
        <p:txBody>
          <a:bodyPr/>
          <a:lstStyle/>
          <a:p>
            <a:r>
              <a:rPr lang="en-US" sz="1800" dirty="0" smtClean="0"/>
              <a:t>There are three </a:t>
            </a:r>
            <a:r>
              <a:rPr lang="en-US" sz="1800" dirty="0"/>
              <a:t>conditions that make a system likely to be susceptible to </a:t>
            </a:r>
            <a:r>
              <a:rPr lang="en-US" sz="1800" dirty="0" smtClean="0"/>
              <a:t>System </a:t>
            </a:r>
            <a:r>
              <a:rPr lang="en-US" sz="1800" dirty="0"/>
              <a:t>Accidents</a:t>
            </a:r>
            <a:r>
              <a:rPr lang="en-US" sz="1800" dirty="0" smtClean="0"/>
              <a:t>.</a:t>
            </a:r>
            <a:endParaRPr lang="en-US" sz="1800" dirty="0"/>
          </a:p>
          <a:p>
            <a:pPr marL="285750" indent="-285750">
              <a:buFont typeface="Arial" charset="0"/>
              <a:buChar char="•"/>
            </a:pPr>
            <a:r>
              <a:rPr lang="en-US" sz="1800" dirty="0"/>
              <a:t>The system is </a:t>
            </a:r>
            <a:r>
              <a:rPr lang="en-US" sz="1800" dirty="0" smtClean="0"/>
              <a:t>complex</a:t>
            </a:r>
          </a:p>
          <a:p>
            <a:pPr marL="573088" lvl="1" indent="-285750">
              <a:buFont typeface="Arial" charset="0"/>
              <a:buChar char="•"/>
            </a:pPr>
            <a:r>
              <a:rPr lang="en-US" sz="1800" dirty="0" smtClean="0"/>
              <a:t>Pieces that don’t have linear relations</a:t>
            </a:r>
            <a:endParaRPr lang="en-US" sz="1800" dirty="0"/>
          </a:p>
          <a:p>
            <a:pPr marL="573088" lvl="1" indent="-285750">
              <a:buFont typeface="Arial" charset="0"/>
              <a:buChar char="•"/>
            </a:pPr>
            <a:r>
              <a:rPr lang="en-US" sz="1800" dirty="0"/>
              <a:t>Many common mode connections not in a </a:t>
            </a:r>
            <a:r>
              <a:rPr lang="en-US" sz="1800" dirty="0" smtClean="0"/>
              <a:t>sequence</a:t>
            </a:r>
            <a:endParaRPr lang="en-US" sz="1800" dirty="0"/>
          </a:p>
          <a:p>
            <a:pPr marL="573088" lvl="1" indent="-285750">
              <a:buFont typeface="Arial" charset="0"/>
              <a:buChar char="•"/>
            </a:pPr>
            <a:r>
              <a:rPr lang="en-US" sz="1800" dirty="0" smtClean="0"/>
              <a:t>Indirect </a:t>
            </a:r>
            <a:r>
              <a:rPr lang="en-US" sz="1800" dirty="0"/>
              <a:t>or inferential information sources</a:t>
            </a:r>
          </a:p>
          <a:p>
            <a:pPr marL="573088" lvl="1" indent="-285750">
              <a:buFont typeface="Arial" charset="0"/>
              <a:buChar char="•"/>
            </a:pPr>
            <a:r>
              <a:rPr lang="en-US" sz="1800" dirty="0"/>
              <a:t>Limited understanding of some processes</a:t>
            </a:r>
          </a:p>
          <a:p>
            <a:pPr marL="285750" indent="-285750">
              <a:buFont typeface="Arial" charset="0"/>
              <a:buChar char="•"/>
            </a:pPr>
            <a:r>
              <a:rPr lang="en-US" sz="1800" dirty="0"/>
              <a:t>The system is tightly </a:t>
            </a:r>
            <a:r>
              <a:rPr lang="en-US" sz="1800" dirty="0" smtClean="0"/>
              <a:t>coupled</a:t>
            </a:r>
          </a:p>
          <a:p>
            <a:pPr marL="573088" lvl="1" indent="-285750">
              <a:buFont typeface="Arial" charset="0"/>
              <a:buChar char="•"/>
            </a:pPr>
            <a:r>
              <a:rPr lang="en-US" sz="1800" dirty="0"/>
              <a:t>Tight coupling is a mechanical term meaning there is no slack or buffer or give between two items. </a:t>
            </a:r>
            <a:endParaRPr lang="en-US" sz="1800" dirty="0" smtClean="0"/>
          </a:p>
          <a:p>
            <a:pPr marL="573088" lvl="1" indent="-285750">
              <a:buFont typeface="Arial" charset="0"/>
              <a:buChar char="•"/>
            </a:pPr>
            <a:r>
              <a:rPr lang="en-US" sz="1800" dirty="0" smtClean="0"/>
              <a:t>What </a:t>
            </a:r>
            <a:r>
              <a:rPr lang="en-US" sz="1800" dirty="0"/>
              <a:t>happens in one directly affects what happens in the other.</a:t>
            </a:r>
          </a:p>
          <a:p>
            <a:pPr marL="573088" lvl="1" indent="-285750">
              <a:buFont typeface="Arial" charset="0"/>
              <a:buChar char="•"/>
            </a:pPr>
            <a:r>
              <a:rPr lang="en-US" sz="1800" dirty="0"/>
              <a:t>Loosely coupled systems tend to have ambiguous or </a:t>
            </a:r>
            <a:r>
              <a:rPr lang="en-US" sz="1800" dirty="0" smtClean="0"/>
              <a:t>flexible </a:t>
            </a:r>
            <a:r>
              <a:rPr lang="en-US" sz="1800" dirty="0"/>
              <a:t>performance </a:t>
            </a:r>
            <a:r>
              <a:rPr lang="en-US" sz="1800" dirty="0" smtClean="0"/>
              <a:t>standards.</a:t>
            </a:r>
            <a:endParaRPr lang="en-US" sz="1800" dirty="0"/>
          </a:p>
          <a:p>
            <a:pPr marL="285750" indent="-285750">
              <a:buFont typeface="Arial" charset="0"/>
              <a:buChar char="•"/>
            </a:pPr>
            <a:r>
              <a:rPr lang="en-US" sz="1800" dirty="0"/>
              <a:t>The system has catastrophic </a:t>
            </a:r>
            <a:r>
              <a:rPr lang="en-US" sz="1800" dirty="0" smtClean="0"/>
              <a:t>potential</a:t>
            </a:r>
          </a:p>
          <a:p>
            <a:pPr marL="573088" lvl="1" indent="-285750">
              <a:buFont typeface="Arial" charset="0"/>
              <a:buChar char="•"/>
            </a:pPr>
            <a:r>
              <a:rPr lang="en-US" sz="1800" dirty="0"/>
              <a:t>No one gets </a:t>
            </a:r>
            <a:r>
              <a:rPr lang="en-US" sz="1800" dirty="0" smtClean="0"/>
              <a:t>paid.</a:t>
            </a:r>
          </a:p>
          <a:p>
            <a:pPr marL="285750" indent="-285750">
              <a:buFont typeface="Arial" charset="0"/>
              <a:buChar char="•"/>
            </a:pPr>
            <a:endParaRPr lang="en-US" sz="1800" dirty="0"/>
          </a:p>
          <a:p>
            <a:r>
              <a:rPr lang="en-US" sz="2700" dirty="0">
                <a:latin typeface="+mj-lt"/>
                <a:ea typeface="+mj-ea"/>
                <a:cs typeface="+mj-cs"/>
              </a:rPr>
              <a:t>If you have all </a:t>
            </a:r>
            <a:r>
              <a:rPr lang="en-US" sz="2700" dirty="0" smtClean="0">
                <a:latin typeface="+mj-lt"/>
                <a:ea typeface="+mj-ea"/>
                <a:cs typeface="+mj-cs"/>
              </a:rPr>
              <a:t>three, </a:t>
            </a:r>
            <a:r>
              <a:rPr lang="en-US" sz="2700" dirty="0">
                <a:latin typeface="+mj-lt"/>
                <a:ea typeface="+mj-ea"/>
                <a:cs typeface="+mj-cs"/>
              </a:rPr>
              <a:t>your System Accidents are Normal Accidents.</a:t>
            </a:r>
          </a:p>
        </p:txBody>
      </p:sp>
      <p:sp>
        <p:nvSpPr>
          <p:cNvPr id="5" name="Footer Placeholder 4"/>
          <p:cNvSpPr>
            <a:spLocks noGrp="1"/>
          </p:cNvSpPr>
          <p:nvPr>
            <p:ph type="ftr" sz="quarter" idx="11"/>
          </p:nvPr>
        </p:nvSpPr>
        <p:spPr/>
        <p:txBody>
          <a:bodyPr/>
          <a:lstStyle/>
          <a:p>
            <a:r>
              <a:rPr lang="en-US" dirty="0" smtClean="0"/>
              <a:t>©2016 PayPal Inc. Confidential and proprietary.</a:t>
            </a:r>
            <a:endParaRPr lang="en-US" dirty="0"/>
          </a:p>
        </p:txBody>
      </p:sp>
      <p:sp>
        <p:nvSpPr>
          <p:cNvPr id="13" name="Rectangle 12"/>
          <p:cNvSpPr>
            <a:spLocks noChangeArrowheads="1"/>
          </p:cNvSpPr>
          <p:nvPr/>
        </p:nvSpPr>
        <p:spPr bwMode="gray">
          <a:xfrm>
            <a:off x="-3344232" y="471487"/>
            <a:ext cx="3143268" cy="565626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spcBef>
                <a:spcPct val="0"/>
              </a:spcBef>
              <a:spcAft>
                <a:spcPts val="1200"/>
              </a:spcAft>
              <a:buClrTx/>
              <a:buSzTx/>
              <a:buFontTx/>
              <a:buNone/>
              <a:tabLst/>
            </a:pPr>
            <a:r>
              <a:rPr kumimoji="0" lang="en-US" sz="1000" u="none" strike="noStrike" cap="none" normalizeH="0" baseline="0" dirty="0" smtClean="0">
                <a:ln>
                  <a:noFill/>
                </a:ln>
                <a:solidFill>
                  <a:schemeClr val="bg1"/>
                </a:solidFill>
                <a:effectLst/>
                <a:latin typeface="+mj-lt"/>
              </a:rPr>
              <a:t>Master Layout Slides</a:t>
            </a:r>
            <a:endParaRPr lang="en-US" sz="1000" dirty="0" smtClean="0">
              <a:solidFill>
                <a:schemeClr val="bg1"/>
              </a:solidFill>
            </a:endParaRPr>
          </a:p>
        </p:txBody>
      </p:sp>
      <p:sp>
        <p:nvSpPr>
          <p:cNvPr id="14" name="Rectangle 13"/>
          <p:cNvSpPr>
            <a:spLocks noChangeArrowheads="1"/>
          </p:cNvSpPr>
          <p:nvPr/>
        </p:nvSpPr>
        <p:spPr bwMode="gray">
          <a:xfrm>
            <a:off x="-3327949" y="6508135"/>
            <a:ext cx="3126984" cy="20014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900" b="0" u="none" strike="noStrike" cap="none" normalizeH="0" baseline="0" dirty="0" smtClean="0">
                <a:ln>
                  <a:noFill/>
                </a:ln>
                <a:solidFill>
                  <a:schemeClr val="bg1"/>
                </a:solidFill>
                <a:effectLst/>
              </a:rPr>
              <a:t>This box will not be visible in</a:t>
            </a:r>
            <a:r>
              <a:rPr kumimoji="0" lang="en-US" sz="900" b="0" u="none" strike="noStrike" cap="none" normalizeH="0" dirty="0" smtClean="0">
                <a:ln>
                  <a:noFill/>
                </a:ln>
                <a:solidFill>
                  <a:schemeClr val="bg1"/>
                </a:solidFill>
                <a:effectLst/>
              </a:rPr>
              <a:t> </a:t>
            </a:r>
            <a:r>
              <a:rPr lang="en-US" sz="900" dirty="0" smtClean="0">
                <a:solidFill>
                  <a:schemeClr val="bg1"/>
                </a:solidFill>
              </a:rPr>
              <a:t>S</a:t>
            </a:r>
            <a:r>
              <a:rPr kumimoji="0" lang="en-US" sz="900" b="0" u="none" strike="noStrike" cap="none" normalizeH="0" baseline="0" dirty="0" smtClean="0">
                <a:ln>
                  <a:noFill/>
                </a:ln>
                <a:solidFill>
                  <a:schemeClr val="bg1"/>
                </a:solidFill>
                <a:effectLst/>
              </a:rPr>
              <a:t>lide</a:t>
            </a:r>
            <a:r>
              <a:rPr kumimoji="0" lang="en-US" sz="900" b="0" u="none" strike="noStrike" cap="none" normalizeH="0" dirty="0" smtClean="0">
                <a:ln>
                  <a:noFill/>
                </a:ln>
                <a:solidFill>
                  <a:schemeClr val="bg1"/>
                </a:solidFill>
                <a:effectLst/>
              </a:rPr>
              <a:t> </a:t>
            </a:r>
            <a:r>
              <a:rPr lang="en-US" sz="900" dirty="0" smtClean="0">
                <a:solidFill>
                  <a:schemeClr val="bg1"/>
                </a:solidFill>
              </a:rPr>
              <a:t>S</a:t>
            </a:r>
            <a:r>
              <a:rPr kumimoji="0" lang="en-US" sz="900" b="0" u="none" strike="noStrike" cap="none" normalizeH="0" baseline="0" dirty="0" smtClean="0">
                <a:ln>
                  <a:noFill/>
                </a:ln>
                <a:solidFill>
                  <a:schemeClr val="bg1"/>
                </a:solidFill>
                <a:effectLst/>
              </a:rPr>
              <a:t>how</a:t>
            </a:r>
            <a:r>
              <a:rPr kumimoji="0" lang="en-US" sz="900" b="0" u="none" strike="noStrike" cap="none" normalizeH="0" dirty="0" smtClean="0">
                <a:ln>
                  <a:noFill/>
                </a:ln>
                <a:solidFill>
                  <a:schemeClr val="bg1"/>
                </a:solidFill>
                <a:effectLst/>
              </a:rPr>
              <a:t> mode </a:t>
            </a:r>
            <a:r>
              <a:rPr lang="en-US" sz="900" dirty="0" smtClean="0">
                <a:solidFill>
                  <a:schemeClr val="bg1"/>
                </a:solidFill>
              </a:rPr>
              <a:t>or </a:t>
            </a:r>
            <a:br>
              <a:rPr lang="en-US" sz="900" dirty="0" smtClean="0">
                <a:solidFill>
                  <a:schemeClr val="bg1"/>
                </a:solidFill>
              </a:rPr>
            </a:br>
            <a:r>
              <a:rPr lang="en-US" sz="900" dirty="0" smtClean="0">
                <a:solidFill>
                  <a:schemeClr val="bg1"/>
                </a:solidFill>
              </a:rPr>
              <a:t>when printed.</a:t>
            </a:r>
            <a:endParaRPr kumimoji="0" lang="en-US" sz="900" b="0" u="none" strike="noStrike" cap="none" normalizeH="0" baseline="0" dirty="0">
              <a:ln>
                <a:noFill/>
              </a:ln>
              <a:solidFill>
                <a:schemeClr val="bg1"/>
              </a:solidFill>
              <a:effectLst/>
            </a:endParaRPr>
          </a:p>
        </p:txBody>
      </p:sp>
    </p:spTree>
    <p:extLst>
      <p:ext uri="{BB962C8B-B14F-4D97-AF65-F5344CB8AC3E}">
        <p14:creationId xmlns:p14="http://schemas.microsoft.com/office/powerpoint/2010/main" val="1595878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Blue Gradient Section">
  <a:themeElements>
    <a:clrScheme name="PYL">
      <a:dk1>
        <a:sysClr val="windowText" lastClr="000000"/>
      </a:dk1>
      <a:lt1>
        <a:sysClr val="window" lastClr="FFFFFF"/>
      </a:lt1>
      <a:dk2>
        <a:srgbClr val="333333"/>
      </a:dk2>
      <a:lt2>
        <a:srgbClr val="808080"/>
      </a:lt2>
      <a:accent1>
        <a:srgbClr val="009CDE"/>
      </a:accent1>
      <a:accent2>
        <a:srgbClr val="003087"/>
      </a:accent2>
      <a:accent3>
        <a:srgbClr val="640487"/>
      </a:accent3>
      <a:accent4>
        <a:srgbClr val="DE0063"/>
      </a:accent4>
      <a:accent5>
        <a:srgbClr val="FF9600"/>
      </a:accent5>
      <a:accent6>
        <a:srgbClr val="00CF92"/>
      </a:accent6>
      <a:hlink>
        <a:srgbClr val="009CDE"/>
      </a:hlink>
      <a:folHlink>
        <a:srgbClr val="640487"/>
      </a:folHlink>
    </a:clrScheme>
    <a:fontScheme name="PYL">
      <a:majorFont>
        <a:latin typeface="PayPal Sans Big"/>
        <a:ea typeface=""/>
        <a:cs typeface=""/>
      </a:majorFont>
      <a:minorFont>
        <a:latin typeface="PayPal Sans Big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ctr">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12409</TotalTime>
  <Words>1686</Words>
  <Application>Microsoft Macintosh PowerPoint</Application>
  <PresentationFormat>Widescreen</PresentationFormat>
  <Paragraphs>171</Paragraphs>
  <Slides>14</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PayPal Sans Big</vt:lpstr>
      <vt:lpstr>PayPal Sans Big Light</vt:lpstr>
      <vt:lpstr>PayPal Sans Big Thin</vt:lpstr>
      <vt:lpstr>Blue Gradient Section</vt:lpstr>
      <vt:lpstr>Normal Accidents</vt:lpstr>
      <vt:lpstr>Table of contents</vt:lpstr>
      <vt:lpstr>Three Mile Island</vt:lpstr>
      <vt:lpstr>Chain of events</vt:lpstr>
      <vt:lpstr>Chain of events</vt:lpstr>
      <vt:lpstr>Do any of these sound familiar?</vt:lpstr>
      <vt:lpstr>“It suggests, for example, that the probability of a nuclear plant meltdown with dispersion of radioactive materials to the atmosphere is not one chance in a million a year, but more like one chance in the next decade.”</vt:lpstr>
      <vt:lpstr>International Nuclear Event Scale</vt:lpstr>
      <vt:lpstr>System Accidents</vt:lpstr>
      <vt:lpstr>The Duality Between Product and Organizational Architectures</vt:lpstr>
      <vt:lpstr>Propagation costs</vt:lpstr>
      <vt:lpstr>Conclusions: Modularity &amp; Organizational Structure</vt:lpstr>
      <vt:lpstr>Conclusions: Complexity</vt:lpstr>
      <vt:lpstr>References</vt:lpstr>
    </vt:vector>
  </TitlesOfParts>
  <Company>Hewlett-Packard Company</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AriesW</dc:creator>
  <cp:lastModifiedBy>Microsoft Office User</cp:lastModifiedBy>
  <cp:revision>554</cp:revision>
  <dcterms:created xsi:type="dcterms:W3CDTF">2015-08-14T15:23:08Z</dcterms:created>
  <dcterms:modified xsi:type="dcterms:W3CDTF">2017-01-27T00:06:43Z</dcterms:modified>
</cp:coreProperties>
</file>